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69" r:id="rId5"/>
    <p:sldMasterId id="2147483679" r:id="rId6"/>
    <p:sldMasterId id="2147483687" r:id="rId7"/>
  </p:sldMasterIdLst>
  <p:notesMasterIdLst>
    <p:notesMasterId r:id="rId31"/>
  </p:notesMasterIdLst>
  <p:handoutMasterIdLst>
    <p:handoutMasterId r:id="rId32"/>
  </p:handoutMasterIdLst>
  <p:sldIdLst>
    <p:sldId id="4131" r:id="rId8"/>
    <p:sldId id="303" r:id="rId9"/>
    <p:sldId id="291" r:id="rId10"/>
    <p:sldId id="4143" r:id="rId11"/>
    <p:sldId id="4145" r:id="rId12"/>
    <p:sldId id="305" r:id="rId13"/>
    <p:sldId id="4137" r:id="rId14"/>
    <p:sldId id="4142" r:id="rId15"/>
    <p:sldId id="4141" r:id="rId16"/>
    <p:sldId id="4136" r:id="rId17"/>
    <p:sldId id="308" r:id="rId18"/>
    <p:sldId id="296" r:id="rId19"/>
    <p:sldId id="4146" r:id="rId20"/>
    <p:sldId id="309" r:id="rId21"/>
    <p:sldId id="4133" r:id="rId22"/>
    <p:sldId id="4135" r:id="rId23"/>
    <p:sldId id="4134" r:id="rId24"/>
    <p:sldId id="299" r:id="rId25"/>
    <p:sldId id="4140" r:id="rId26"/>
    <p:sldId id="301" r:id="rId27"/>
    <p:sldId id="4138" r:id="rId28"/>
    <p:sldId id="4147" r:id="rId29"/>
    <p:sldId id="4132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19" userDrawn="1">
          <p15:clr>
            <a:srgbClr val="A4A3A4"/>
          </p15:clr>
        </p15:guide>
        <p15:guide id="2" orient="horz" pos="6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Schreiber" initials="LS" lastIdx="7" clrIdx="0">
    <p:extLst>
      <p:ext uri="{19B8F6BF-5375-455C-9EA6-DF929625EA0E}">
        <p15:presenceInfo xmlns:p15="http://schemas.microsoft.com/office/powerpoint/2012/main" userId="S::lschreiber@dataguard.de::a8572ec6-7021-4039-a68e-ffc3b7bb5efb" providerId="AD"/>
      </p:ext>
    </p:extLst>
  </p:cmAuthor>
  <p:cmAuthor id="2" name="Christian Taube" initials="CT" lastIdx="2" clrIdx="1">
    <p:extLst>
      <p:ext uri="{19B8F6BF-5375-455C-9EA6-DF929625EA0E}">
        <p15:presenceInfo xmlns:p15="http://schemas.microsoft.com/office/powerpoint/2012/main" userId="S::ctaube@dataguard.de::683203de-e6b3-4484-8722-ee1087df5c11" providerId="AD"/>
      </p:ext>
    </p:extLst>
  </p:cmAuthor>
  <p:cmAuthor id="3" name="Christian Taube" initials="CTA" lastIdx="3" clrIdx="2">
    <p:extLst>
      <p:ext uri="{19B8F6BF-5375-455C-9EA6-DF929625EA0E}">
        <p15:presenceInfo xmlns:p15="http://schemas.microsoft.com/office/powerpoint/2012/main" userId="Christian Taube" providerId="None"/>
      </p:ext>
    </p:extLst>
  </p:cmAuthor>
  <p:cmAuthor id="4" name="Isabella-Maria Carmone" initials="IMC" lastIdx="4" clrIdx="3">
    <p:extLst>
      <p:ext uri="{19B8F6BF-5375-455C-9EA6-DF929625EA0E}">
        <p15:presenceInfo xmlns:p15="http://schemas.microsoft.com/office/powerpoint/2012/main" userId="S::icarmone@dataguard.de::ded1051a-c3fd-4930-9105-dd6cad83e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A5C"/>
    <a:srgbClr val="36B2E8"/>
    <a:srgbClr val="B2B1B1"/>
    <a:srgbClr val="F9D8D7"/>
    <a:srgbClr val="CBD3DC"/>
    <a:srgbClr val="7D93A7"/>
    <a:srgbClr val="ED8B83"/>
    <a:srgbClr val="F3B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CE67C-EDDF-40E8-851E-EA958F5E0686}" v="12" dt="2021-03-01T20:02:34.997"/>
    <p1510:client id="{EB4BB347-4E66-45FB-B320-74BAAA88A264}" v="414" dt="2021-02-28T20:34:48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>
        <p:guide pos="619"/>
        <p:guide orient="horz" pos="6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Taube" userId="683203de-e6b3-4484-8722-ee1087df5c11" providerId="ADAL" clId="{47ACE67C-EDDF-40E8-851E-EA958F5E0686}"/>
    <pc:docChg chg="undo custSel addSld delSld modSld">
      <pc:chgData name="Christian Taube" userId="683203de-e6b3-4484-8722-ee1087df5c11" providerId="ADAL" clId="{47ACE67C-EDDF-40E8-851E-EA958F5E0686}" dt="2021-03-01T20:03:29.740" v="197" actId="20577"/>
      <pc:docMkLst>
        <pc:docMk/>
      </pc:docMkLst>
      <pc:sldChg chg="del">
        <pc:chgData name="Christian Taube" userId="683203de-e6b3-4484-8722-ee1087df5c11" providerId="ADAL" clId="{47ACE67C-EDDF-40E8-851E-EA958F5E0686}" dt="2021-03-01T19:50:29.601" v="3" actId="47"/>
        <pc:sldMkLst>
          <pc:docMk/>
          <pc:sldMk cId="1593887306" sldId="300"/>
        </pc:sldMkLst>
      </pc:sldChg>
      <pc:sldChg chg="del">
        <pc:chgData name="Christian Taube" userId="683203de-e6b3-4484-8722-ee1087df5c11" providerId="ADAL" clId="{47ACE67C-EDDF-40E8-851E-EA958F5E0686}" dt="2021-03-01T19:50:28.347" v="1" actId="47"/>
        <pc:sldMkLst>
          <pc:docMk/>
          <pc:sldMk cId="292516166" sldId="302"/>
        </pc:sldMkLst>
      </pc:sldChg>
      <pc:sldChg chg="del">
        <pc:chgData name="Christian Taube" userId="683203de-e6b3-4484-8722-ee1087df5c11" providerId="ADAL" clId="{47ACE67C-EDDF-40E8-851E-EA958F5E0686}" dt="2021-03-01T19:50:27.968" v="0" actId="47"/>
        <pc:sldMkLst>
          <pc:docMk/>
          <pc:sldMk cId="3193261240" sldId="4128"/>
        </pc:sldMkLst>
      </pc:sldChg>
      <pc:sldChg chg="modNotesTx">
        <pc:chgData name="Christian Taube" userId="683203de-e6b3-4484-8722-ee1087df5c11" providerId="ADAL" clId="{47ACE67C-EDDF-40E8-851E-EA958F5E0686}" dt="2021-03-01T19:50:37.208" v="4" actId="20577"/>
        <pc:sldMkLst>
          <pc:docMk/>
          <pc:sldMk cId="544196587" sldId="4132"/>
        </pc:sldMkLst>
      </pc:sldChg>
      <pc:sldChg chg="del">
        <pc:chgData name="Christian Taube" userId="683203de-e6b3-4484-8722-ee1087df5c11" providerId="ADAL" clId="{47ACE67C-EDDF-40E8-851E-EA958F5E0686}" dt="2021-03-01T19:50:28.875" v="2" actId="47"/>
        <pc:sldMkLst>
          <pc:docMk/>
          <pc:sldMk cId="545861329" sldId="4139"/>
        </pc:sldMkLst>
      </pc:sldChg>
      <pc:sldChg chg="addSp delSp modSp new mod">
        <pc:chgData name="Christian Taube" userId="683203de-e6b3-4484-8722-ee1087df5c11" providerId="ADAL" clId="{47ACE67C-EDDF-40E8-851E-EA958F5E0686}" dt="2021-03-01T19:56:54.484" v="35" actId="14100"/>
        <pc:sldMkLst>
          <pc:docMk/>
          <pc:sldMk cId="3902366570" sldId="4143"/>
        </pc:sldMkLst>
        <pc:spChg chg="del">
          <ac:chgData name="Christian Taube" userId="683203de-e6b3-4484-8722-ee1087df5c11" providerId="ADAL" clId="{47ACE67C-EDDF-40E8-851E-EA958F5E0686}" dt="2021-03-01T19:56:24.753" v="27" actId="478"/>
          <ac:spMkLst>
            <pc:docMk/>
            <pc:sldMk cId="3902366570" sldId="4143"/>
            <ac:spMk id="3" creationId="{26A16142-689D-4CE4-B867-DD1E0B2CD4FA}"/>
          </ac:spMkLst>
        </pc:spChg>
        <pc:spChg chg="mod">
          <ac:chgData name="Christian Taube" userId="683203de-e6b3-4484-8722-ee1087df5c11" providerId="ADAL" clId="{47ACE67C-EDDF-40E8-851E-EA958F5E0686}" dt="2021-03-01T19:56:22.526" v="26" actId="20577"/>
          <ac:spMkLst>
            <pc:docMk/>
            <pc:sldMk cId="3902366570" sldId="4143"/>
            <ac:spMk id="4" creationId="{965704B1-F6BC-456B-BBF5-BCAF5C6886CC}"/>
          </ac:spMkLst>
        </pc:spChg>
        <pc:picChg chg="add mod">
          <ac:chgData name="Christian Taube" userId="683203de-e6b3-4484-8722-ee1087df5c11" providerId="ADAL" clId="{47ACE67C-EDDF-40E8-851E-EA958F5E0686}" dt="2021-03-01T19:56:54.484" v="35" actId="14100"/>
          <ac:picMkLst>
            <pc:docMk/>
            <pc:sldMk cId="3902366570" sldId="4143"/>
            <ac:picMk id="1026" creationId="{C4AD55A7-E3B1-4F72-947A-0268F59DFB37}"/>
          </ac:picMkLst>
        </pc:picChg>
      </pc:sldChg>
      <pc:sldChg chg="delSp modSp add del mod">
        <pc:chgData name="Christian Taube" userId="683203de-e6b3-4484-8722-ee1087df5c11" providerId="ADAL" clId="{47ACE67C-EDDF-40E8-851E-EA958F5E0686}" dt="2021-03-01T19:59:25.035" v="58" actId="47"/>
        <pc:sldMkLst>
          <pc:docMk/>
          <pc:sldMk cId="1142862400" sldId="4144"/>
        </pc:sldMkLst>
        <pc:spChg chg="mod">
          <ac:chgData name="Christian Taube" userId="683203de-e6b3-4484-8722-ee1087df5c11" providerId="ADAL" clId="{47ACE67C-EDDF-40E8-851E-EA958F5E0686}" dt="2021-03-01T19:59:10.060" v="54" actId="20577"/>
          <ac:spMkLst>
            <pc:docMk/>
            <pc:sldMk cId="1142862400" sldId="4144"/>
            <ac:spMk id="4" creationId="{965704B1-F6BC-456B-BBF5-BCAF5C6886CC}"/>
          </ac:spMkLst>
        </pc:spChg>
        <pc:picChg chg="del">
          <ac:chgData name="Christian Taube" userId="683203de-e6b3-4484-8722-ee1087df5c11" providerId="ADAL" clId="{47ACE67C-EDDF-40E8-851E-EA958F5E0686}" dt="2021-03-01T19:59:12.146" v="55" actId="478"/>
          <ac:picMkLst>
            <pc:docMk/>
            <pc:sldMk cId="1142862400" sldId="4144"/>
            <ac:picMk id="1026" creationId="{C4AD55A7-E3B1-4F72-947A-0268F59DFB37}"/>
          </ac:picMkLst>
        </pc:picChg>
      </pc:sldChg>
      <pc:sldChg chg="modSp new mod">
        <pc:chgData name="Christian Taube" userId="683203de-e6b3-4484-8722-ee1087df5c11" providerId="ADAL" clId="{47ACE67C-EDDF-40E8-851E-EA958F5E0686}" dt="2021-03-01T20:00:32.741" v="101" actId="114"/>
        <pc:sldMkLst>
          <pc:docMk/>
          <pc:sldMk cId="852034215" sldId="4145"/>
        </pc:sldMkLst>
        <pc:spChg chg="mod">
          <ac:chgData name="Christian Taube" userId="683203de-e6b3-4484-8722-ee1087df5c11" providerId="ADAL" clId="{47ACE67C-EDDF-40E8-851E-EA958F5E0686}" dt="2021-03-01T20:00:32.741" v="101" actId="114"/>
          <ac:spMkLst>
            <pc:docMk/>
            <pc:sldMk cId="852034215" sldId="4145"/>
            <ac:spMk id="3" creationId="{AF9EE55C-0B20-4C1B-ACD3-40710E7EA2E6}"/>
          </ac:spMkLst>
        </pc:spChg>
        <pc:spChg chg="mod">
          <ac:chgData name="Christian Taube" userId="683203de-e6b3-4484-8722-ee1087df5c11" providerId="ADAL" clId="{47ACE67C-EDDF-40E8-851E-EA958F5E0686}" dt="2021-03-01T19:59:22.493" v="57"/>
          <ac:spMkLst>
            <pc:docMk/>
            <pc:sldMk cId="852034215" sldId="4145"/>
            <ac:spMk id="4" creationId="{BEEC1696-05E0-43AC-BEF3-9BC356367A59}"/>
          </ac:spMkLst>
        </pc:spChg>
      </pc:sldChg>
      <pc:sldChg chg="modSp add mod">
        <pc:chgData name="Christian Taube" userId="683203de-e6b3-4484-8722-ee1087df5c11" providerId="ADAL" clId="{47ACE67C-EDDF-40E8-851E-EA958F5E0686}" dt="2021-03-01T20:02:25.288" v="129" actId="6549"/>
        <pc:sldMkLst>
          <pc:docMk/>
          <pc:sldMk cId="511048203" sldId="4146"/>
        </pc:sldMkLst>
        <pc:spChg chg="mod">
          <ac:chgData name="Christian Taube" userId="683203de-e6b3-4484-8722-ee1087df5c11" providerId="ADAL" clId="{47ACE67C-EDDF-40E8-851E-EA958F5E0686}" dt="2021-03-01T20:02:25.288" v="129" actId="6549"/>
          <ac:spMkLst>
            <pc:docMk/>
            <pc:sldMk cId="511048203" sldId="4146"/>
            <ac:spMk id="3" creationId="{AF9EE55C-0B20-4C1B-ACD3-40710E7EA2E6}"/>
          </ac:spMkLst>
        </pc:spChg>
        <pc:spChg chg="mod">
          <ac:chgData name="Christian Taube" userId="683203de-e6b3-4484-8722-ee1087df5c11" providerId="ADAL" clId="{47ACE67C-EDDF-40E8-851E-EA958F5E0686}" dt="2021-03-01T20:01:02.809" v="109" actId="20577"/>
          <ac:spMkLst>
            <pc:docMk/>
            <pc:sldMk cId="511048203" sldId="4146"/>
            <ac:spMk id="4" creationId="{BEEC1696-05E0-43AC-BEF3-9BC356367A59}"/>
          </ac:spMkLst>
        </pc:spChg>
      </pc:sldChg>
      <pc:sldChg chg="modSp add mod">
        <pc:chgData name="Christian Taube" userId="683203de-e6b3-4484-8722-ee1087df5c11" providerId="ADAL" clId="{47ACE67C-EDDF-40E8-851E-EA958F5E0686}" dt="2021-03-01T20:03:29.740" v="197" actId="20577"/>
        <pc:sldMkLst>
          <pc:docMk/>
          <pc:sldMk cId="1429214980" sldId="4147"/>
        </pc:sldMkLst>
        <pc:spChg chg="mod">
          <ac:chgData name="Christian Taube" userId="683203de-e6b3-4484-8722-ee1087df5c11" providerId="ADAL" clId="{47ACE67C-EDDF-40E8-851E-EA958F5E0686}" dt="2021-03-01T20:03:29.740" v="197" actId="20577"/>
          <ac:spMkLst>
            <pc:docMk/>
            <pc:sldMk cId="1429214980" sldId="4147"/>
            <ac:spMk id="3" creationId="{AF9EE55C-0B20-4C1B-ACD3-40710E7EA2E6}"/>
          </ac:spMkLst>
        </pc:spChg>
        <pc:spChg chg="mod">
          <ac:chgData name="Christian Taube" userId="683203de-e6b3-4484-8722-ee1087df5c11" providerId="ADAL" clId="{47ACE67C-EDDF-40E8-851E-EA958F5E0686}" dt="2021-03-01T20:02:43.324" v="138" actId="20577"/>
          <ac:spMkLst>
            <pc:docMk/>
            <pc:sldMk cId="1429214980" sldId="4147"/>
            <ac:spMk id="4" creationId="{BEEC1696-05E0-43AC-BEF3-9BC356367A59}"/>
          </ac:spMkLst>
        </pc:spChg>
      </pc:sldChg>
    </pc:docChg>
  </pc:docChgLst>
  <pc:docChgLst>
    <pc:chgData name="Christian Taube" userId="683203de-e6b3-4484-8722-ee1087df5c11" providerId="ADAL" clId="{9BEE9E34-8360-4A20-9E3D-0A78EA46D1FC}"/>
    <pc:docChg chg="custSel modSld">
      <pc:chgData name="Christian Taube" userId="683203de-e6b3-4484-8722-ee1087df5c11" providerId="ADAL" clId="{9BEE9E34-8360-4A20-9E3D-0A78EA46D1FC}" dt="2021-02-27T12:08:58.488" v="165" actId="1076"/>
      <pc:docMkLst>
        <pc:docMk/>
      </pc:docMkLst>
      <pc:sldChg chg="addSp modSp mod">
        <pc:chgData name="Christian Taube" userId="683203de-e6b3-4484-8722-ee1087df5c11" providerId="ADAL" clId="{9BEE9E34-8360-4A20-9E3D-0A78EA46D1FC}" dt="2021-02-26T12:13:53.579" v="14" actId="20577"/>
        <pc:sldMkLst>
          <pc:docMk/>
          <pc:sldMk cId="2570715165" sldId="297"/>
        </pc:sldMkLst>
        <pc:spChg chg="add mod">
          <ac:chgData name="Christian Taube" userId="683203de-e6b3-4484-8722-ee1087df5c11" providerId="ADAL" clId="{9BEE9E34-8360-4A20-9E3D-0A78EA46D1FC}" dt="2021-02-26T12:13:53.579" v="14" actId="20577"/>
          <ac:spMkLst>
            <pc:docMk/>
            <pc:sldMk cId="2570715165" sldId="297"/>
            <ac:spMk id="11" creationId="{D573D308-E998-402A-AE9C-FEBA15A56B4A}"/>
          </ac:spMkLst>
        </pc:spChg>
      </pc:sldChg>
      <pc:sldChg chg="modSp mod modNotesTx">
        <pc:chgData name="Christian Taube" userId="683203de-e6b3-4484-8722-ee1087df5c11" providerId="ADAL" clId="{9BEE9E34-8360-4A20-9E3D-0A78EA46D1FC}" dt="2021-02-27T12:08:58.488" v="165" actId="1076"/>
        <pc:sldMkLst>
          <pc:docMk/>
          <pc:sldMk cId="4091449516" sldId="303"/>
        </pc:sldMkLst>
        <pc:spChg chg="mod">
          <ac:chgData name="Christian Taube" userId="683203de-e6b3-4484-8722-ee1087df5c11" providerId="ADAL" clId="{9BEE9E34-8360-4A20-9E3D-0A78EA46D1FC}" dt="2021-02-27T12:08:52.136" v="164" actId="27636"/>
          <ac:spMkLst>
            <pc:docMk/>
            <pc:sldMk cId="4091449516" sldId="303"/>
            <ac:spMk id="4" creationId="{A14CC3DB-F12B-4CA4-9ACF-6705D97E0A52}"/>
          </ac:spMkLst>
        </pc:spChg>
        <pc:picChg chg="mod">
          <ac:chgData name="Christian Taube" userId="683203de-e6b3-4484-8722-ee1087df5c11" providerId="ADAL" clId="{9BEE9E34-8360-4A20-9E3D-0A78EA46D1FC}" dt="2021-02-27T12:08:58.488" v="165" actId="1076"/>
          <ac:picMkLst>
            <pc:docMk/>
            <pc:sldMk cId="4091449516" sldId="303"/>
            <ac:picMk id="6" creationId="{D167F746-B082-4280-A2D7-991F497B9FD9}"/>
          </ac:picMkLst>
        </pc:picChg>
      </pc:sldChg>
    </pc:docChg>
  </pc:docChgLst>
  <pc:docChgLst>
    <pc:chgData name="Lisa Schreiber" userId="a8572ec6-7021-4039-a68e-ffc3b7bb5efb" providerId="ADAL" clId="{E8C38606-1C44-4F46-8F5C-29CD689034B7}"/>
    <pc:docChg chg="undo custSel addSld delSld modSld sldOrd modMainMaster">
      <pc:chgData name="Lisa Schreiber" userId="a8572ec6-7021-4039-a68e-ffc3b7bb5efb" providerId="ADAL" clId="{E8C38606-1C44-4F46-8F5C-29CD689034B7}" dt="2021-02-26T15:53:23.708" v="3168" actId="1076"/>
      <pc:docMkLst>
        <pc:docMk/>
      </pc:docMkLst>
      <pc:sldChg chg="modSp mod modCm">
        <pc:chgData name="Lisa Schreiber" userId="a8572ec6-7021-4039-a68e-ffc3b7bb5efb" providerId="ADAL" clId="{E8C38606-1C44-4F46-8F5C-29CD689034B7}" dt="2021-02-26T13:54:20.650" v="1918" actId="465"/>
        <pc:sldMkLst>
          <pc:docMk/>
          <pc:sldMk cId="2291839375" sldId="291"/>
        </pc:sldMkLst>
        <pc:spChg chg="mod">
          <ac:chgData name="Lisa Schreiber" userId="a8572ec6-7021-4039-a68e-ffc3b7bb5efb" providerId="ADAL" clId="{E8C38606-1C44-4F46-8F5C-29CD689034B7}" dt="2021-02-26T13:34:30.930" v="1729" actId="2711"/>
          <ac:spMkLst>
            <pc:docMk/>
            <pc:sldMk cId="2291839375" sldId="291"/>
            <ac:spMk id="2" creationId="{9BAEE34F-818A-4E27-A520-A9E385A1DFAB}"/>
          </ac:spMkLst>
        </pc:spChg>
        <pc:spChg chg="mod">
          <ac:chgData name="Lisa Schreiber" userId="a8572ec6-7021-4039-a68e-ffc3b7bb5efb" providerId="ADAL" clId="{E8C38606-1C44-4F46-8F5C-29CD689034B7}" dt="2021-02-26T13:54:02.609" v="1915" actId="12788"/>
          <ac:spMkLst>
            <pc:docMk/>
            <pc:sldMk cId="2291839375" sldId="291"/>
            <ac:spMk id="3" creationId="{E760DC2F-1376-4C62-B2DE-60ECCD316D26}"/>
          </ac:spMkLst>
        </pc:spChg>
        <pc:spChg chg="mod">
          <ac:chgData name="Lisa Schreiber" userId="a8572ec6-7021-4039-a68e-ffc3b7bb5efb" providerId="ADAL" clId="{E8C38606-1C44-4F46-8F5C-29CD689034B7}" dt="2021-02-26T13:54:20.650" v="1918" actId="465"/>
          <ac:spMkLst>
            <pc:docMk/>
            <pc:sldMk cId="2291839375" sldId="291"/>
            <ac:spMk id="5" creationId="{8FBE4A94-A39E-45B8-A43A-7D6834D6873F}"/>
          </ac:spMkLst>
        </pc:spChg>
        <pc:spChg chg="mod">
          <ac:chgData name="Lisa Schreiber" userId="a8572ec6-7021-4039-a68e-ffc3b7bb5efb" providerId="ADAL" clId="{E8C38606-1C44-4F46-8F5C-29CD689034B7}" dt="2021-02-26T13:54:20.650" v="1918" actId="465"/>
          <ac:spMkLst>
            <pc:docMk/>
            <pc:sldMk cId="2291839375" sldId="291"/>
            <ac:spMk id="9" creationId="{540F44A7-9E92-4D87-9BD6-BF4BC12DFB49}"/>
          </ac:spMkLst>
        </pc:spChg>
        <pc:spChg chg="mod">
          <ac:chgData name="Lisa Schreiber" userId="a8572ec6-7021-4039-a68e-ffc3b7bb5efb" providerId="ADAL" clId="{E8C38606-1C44-4F46-8F5C-29CD689034B7}" dt="2021-02-26T13:54:02.609" v="1915" actId="12788"/>
          <ac:spMkLst>
            <pc:docMk/>
            <pc:sldMk cId="2291839375" sldId="291"/>
            <ac:spMk id="11" creationId="{04B2D3B5-F4A1-4F04-A6D5-4DEE69726237}"/>
          </ac:spMkLst>
        </pc:spChg>
      </pc:sldChg>
      <pc:sldChg chg="addSp delSp modSp del mod addAnim delAnim">
        <pc:chgData name="Lisa Schreiber" userId="a8572ec6-7021-4039-a68e-ffc3b7bb5efb" providerId="ADAL" clId="{E8C38606-1C44-4F46-8F5C-29CD689034B7}" dt="2021-02-26T14:10:04.226" v="2233" actId="47"/>
        <pc:sldMkLst>
          <pc:docMk/>
          <pc:sldMk cId="898452061" sldId="292"/>
        </pc:sldMkLst>
        <pc:spChg chg="add mod">
          <ac:chgData name="Lisa Schreiber" userId="a8572ec6-7021-4039-a68e-ffc3b7bb5efb" providerId="ADAL" clId="{E8C38606-1C44-4F46-8F5C-29CD689034B7}" dt="2021-02-26T14:07:59.078" v="2207" actId="1076"/>
          <ac:spMkLst>
            <pc:docMk/>
            <pc:sldMk cId="898452061" sldId="292"/>
            <ac:spMk id="2" creationId="{4F8D3974-29AF-43FF-905B-CA93CD989075}"/>
          </ac:spMkLst>
        </pc:spChg>
        <pc:spChg chg="mod">
          <ac:chgData name="Lisa Schreiber" userId="a8572ec6-7021-4039-a68e-ffc3b7bb5efb" providerId="ADAL" clId="{E8C38606-1C44-4F46-8F5C-29CD689034B7}" dt="2021-02-26T14:02:20.900" v="2149" actId="207"/>
          <ac:spMkLst>
            <pc:docMk/>
            <pc:sldMk cId="898452061" sldId="292"/>
            <ac:spMk id="4" creationId="{D42A8321-5C1E-47DF-A6FA-E8C7B1FF2F56}"/>
          </ac:spMkLst>
        </pc:spChg>
        <pc:spChg chg="del">
          <ac:chgData name="Lisa Schreiber" userId="a8572ec6-7021-4039-a68e-ffc3b7bb5efb" providerId="ADAL" clId="{E8C38606-1C44-4F46-8F5C-29CD689034B7}" dt="2021-02-26T13:39:28.962" v="1762" actId="478"/>
          <ac:spMkLst>
            <pc:docMk/>
            <pc:sldMk cId="898452061" sldId="292"/>
            <ac:spMk id="5" creationId="{646658B5-C965-459E-9168-B2B74A0D12C8}"/>
          </ac:spMkLst>
        </pc:spChg>
        <pc:spChg chg="del">
          <ac:chgData name="Lisa Schreiber" userId="a8572ec6-7021-4039-a68e-ffc3b7bb5efb" providerId="ADAL" clId="{E8C38606-1C44-4F46-8F5C-29CD689034B7}" dt="2021-02-26T13:53:19.382" v="1907" actId="478"/>
          <ac:spMkLst>
            <pc:docMk/>
            <pc:sldMk cId="898452061" sldId="292"/>
            <ac:spMk id="7" creationId="{D0683F05-D332-4F76-8FD7-962A56555042}"/>
          </ac:spMkLst>
        </pc:spChg>
        <pc:spChg chg="add del">
          <ac:chgData name="Lisa Schreiber" userId="a8572ec6-7021-4039-a68e-ffc3b7bb5efb" providerId="ADAL" clId="{E8C38606-1C44-4F46-8F5C-29CD689034B7}" dt="2021-02-26T14:05:44.089" v="2168" actId="478"/>
          <ac:spMkLst>
            <pc:docMk/>
            <pc:sldMk cId="898452061" sldId="292"/>
            <ac:spMk id="8" creationId="{1DA4412A-825B-4158-95B3-130BECD98EDC}"/>
          </ac:spMkLst>
        </pc:spChg>
        <pc:spChg chg="mod">
          <ac:chgData name="Lisa Schreiber" userId="a8572ec6-7021-4039-a68e-ffc3b7bb5efb" providerId="ADAL" clId="{E8C38606-1C44-4F46-8F5C-29CD689034B7}" dt="2021-02-26T14:08:46.165" v="2221" actId="1076"/>
          <ac:spMkLst>
            <pc:docMk/>
            <pc:sldMk cId="898452061" sldId="292"/>
            <ac:spMk id="9" creationId="{4FF4BEB1-CE3E-4619-88B0-ACA0C865DBF4}"/>
          </ac:spMkLst>
        </pc:spChg>
        <pc:spChg chg="mod">
          <ac:chgData name="Lisa Schreiber" userId="a8572ec6-7021-4039-a68e-ffc3b7bb5efb" providerId="ADAL" clId="{E8C38606-1C44-4F46-8F5C-29CD689034B7}" dt="2021-02-26T14:08:34.372" v="2219" actId="1076"/>
          <ac:spMkLst>
            <pc:docMk/>
            <pc:sldMk cId="898452061" sldId="292"/>
            <ac:spMk id="10" creationId="{790B02DC-9586-4E5D-94DC-954AA4E2FFE9}"/>
          </ac:spMkLst>
        </pc:spChg>
        <pc:spChg chg="mod">
          <ac:chgData name="Lisa Schreiber" userId="a8572ec6-7021-4039-a68e-ffc3b7bb5efb" providerId="ADAL" clId="{E8C38606-1C44-4F46-8F5C-29CD689034B7}" dt="2021-02-26T14:08:53.542" v="2223" actId="1076"/>
          <ac:spMkLst>
            <pc:docMk/>
            <pc:sldMk cId="898452061" sldId="292"/>
            <ac:spMk id="11" creationId="{D189EE5A-0A6E-4E3C-85CA-978278714E17}"/>
          </ac:spMkLst>
        </pc:spChg>
      </pc:sldChg>
      <pc:sldChg chg="delSp modSp mod">
        <pc:chgData name="Lisa Schreiber" userId="a8572ec6-7021-4039-a68e-ffc3b7bb5efb" providerId="ADAL" clId="{E8C38606-1C44-4F46-8F5C-29CD689034B7}" dt="2021-02-26T13:53:15.545" v="1906" actId="478"/>
        <pc:sldMkLst>
          <pc:docMk/>
          <pc:sldMk cId="2616305045" sldId="296"/>
        </pc:sldMkLst>
        <pc:spChg chg="mod">
          <ac:chgData name="Lisa Schreiber" userId="a8572ec6-7021-4039-a68e-ffc3b7bb5efb" providerId="ADAL" clId="{E8C38606-1C44-4F46-8F5C-29CD689034B7}" dt="2021-02-26T13:34:45.876" v="1730" actId="2711"/>
          <ac:spMkLst>
            <pc:docMk/>
            <pc:sldMk cId="2616305045" sldId="296"/>
            <ac:spMk id="4" creationId="{2C0D6B21-144D-462F-B1A9-95C898AA1AC8}"/>
          </ac:spMkLst>
        </pc:spChg>
        <pc:spChg chg="del">
          <ac:chgData name="Lisa Schreiber" userId="a8572ec6-7021-4039-a68e-ffc3b7bb5efb" providerId="ADAL" clId="{E8C38606-1C44-4F46-8F5C-29CD689034B7}" dt="2021-02-26T13:39:25.233" v="1761" actId="478"/>
          <ac:spMkLst>
            <pc:docMk/>
            <pc:sldMk cId="2616305045" sldId="296"/>
            <ac:spMk id="5" creationId="{AC9B876B-015B-4382-8724-10B73B5722F5}"/>
          </ac:spMkLst>
        </pc:spChg>
        <pc:spChg chg="del">
          <ac:chgData name="Lisa Schreiber" userId="a8572ec6-7021-4039-a68e-ffc3b7bb5efb" providerId="ADAL" clId="{E8C38606-1C44-4F46-8F5C-29CD689034B7}" dt="2021-02-26T13:53:15.545" v="1906" actId="478"/>
          <ac:spMkLst>
            <pc:docMk/>
            <pc:sldMk cId="2616305045" sldId="296"/>
            <ac:spMk id="7" creationId="{7D75FF25-9E84-45B0-81CF-870428BCE07E}"/>
          </ac:spMkLst>
        </pc:spChg>
      </pc:sldChg>
      <pc:sldChg chg="addSp delSp modSp add del mod addCm delCm modNotesTx">
        <pc:chgData name="Lisa Schreiber" userId="a8572ec6-7021-4039-a68e-ffc3b7bb5efb" providerId="ADAL" clId="{E8C38606-1C44-4F46-8F5C-29CD689034B7}" dt="2021-02-26T14:17:27.918" v="2352" actId="47"/>
        <pc:sldMkLst>
          <pc:docMk/>
          <pc:sldMk cId="2570715165" sldId="297"/>
        </pc:sldMkLst>
        <pc:spChg chg="mod">
          <ac:chgData name="Lisa Schreiber" userId="a8572ec6-7021-4039-a68e-ffc3b7bb5efb" providerId="ADAL" clId="{E8C38606-1C44-4F46-8F5C-29CD689034B7}" dt="2021-02-26T13:35:10.219" v="1732" actId="2711"/>
          <ac:spMkLst>
            <pc:docMk/>
            <pc:sldMk cId="2570715165" sldId="297"/>
            <ac:spMk id="4" creationId="{D42A8321-5C1E-47DF-A6FA-E8C7B1FF2F56}"/>
          </ac:spMkLst>
        </pc:spChg>
        <pc:spChg chg="del">
          <ac:chgData name="Lisa Schreiber" userId="a8572ec6-7021-4039-a68e-ffc3b7bb5efb" providerId="ADAL" clId="{E8C38606-1C44-4F46-8F5C-29CD689034B7}" dt="2021-02-26T13:39:34.574" v="1763" actId="478"/>
          <ac:spMkLst>
            <pc:docMk/>
            <pc:sldMk cId="2570715165" sldId="297"/>
            <ac:spMk id="5" creationId="{646658B5-C965-459E-9168-B2B74A0D12C8}"/>
          </ac:spMkLst>
        </pc:spChg>
        <pc:spChg chg="add del mod">
          <ac:chgData name="Lisa Schreiber" userId="a8572ec6-7021-4039-a68e-ffc3b7bb5efb" providerId="ADAL" clId="{E8C38606-1C44-4F46-8F5C-29CD689034B7}" dt="2021-02-26T14:10:49.700" v="2237" actId="478"/>
          <ac:spMkLst>
            <pc:docMk/>
            <pc:sldMk cId="2570715165" sldId="297"/>
            <ac:spMk id="12" creationId="{464102B5-3426-4420-8C64-914BC875286A}"/>
          </ac:spMkLst>
        </pc:spChg>
        <pc:spChg chg="add del mod">
          <ac:chgData name="Lisa Schreiber" userId="a8572ec6-7021-4039-a68e-ffc3b7bb5efb" providerId="ADAL" clId="{E8C38606-1C44-4F46-8F5C-29CD689034B7}" dt="2021-02-26T14:10:47.607" v="2236" actId="478"/>
          <ac:spMkLst>
            <pc:docMk/>
            <pc:sldMk cId="2570715165" sldId="297"/>
            <ac:spMk id="13" creationId="{83DDE300-E5B5-4918-978E-6BE0A4287E48}"/>
          </ac:spMkLst>
        </pc:spChg>
      </pc:sldChg>
      <pc:sldChg chg="addSp delSp modSp mod">
        <pc:chgData name="Lisa Schreiber" userId="a8572ec6-7021-4039-a68e-ffc3b7bb5efb" providerId="ADAL" clId="{E8C38606-1C44-4F46-8F5C-29CD689034B7}" dt="2021-02-26T13:56:11.188" v="2027" actId="6549"/>
        <pc:sldMkLst>
          <pc:docMk/>
          <pc:sldMk cId="2927494047" sldId="299"/>
        </pc:sldMkLst>
        <pc:spChg chg="del mod">
          <ac:chgData name="Lisa Schreiber" userId="a8572ec6-7021-4039-a68e-ffc3b7bb5efb" providerId="ADAL" clId="{E8C38606-1C44-4F46-8F5C-29CD689034B7}" dt="2021-02-26T13:55:43.393" v="1954" actId="478"/>
          <ac:spMkLst>
            <pc:docMk/>
            <pc:sldMk cId="2927494047" sldId="299"/>
            <ac:spMk id="3" creationId="{BC75E79D-30C6-4F61-A5F2-B004C17E7C81}"/>
          </ac:spMkLst>
        </pc:spChg>
        <pc:spChg chg="add del mod">
          <ac:chgData name="Lisa Schreiber" userId="a8572ec6-7021-4039-a68e-ffc3b7bb5efb" providerId="ADAL" clId="{E8C38606-1C44-4F46-8F5C-29CD689034B7}" dt="2021-02-26T13:55:46.029" v="1955" actId="478"/>
          <ac:spMkLst>
            <pc:docMk/>
            <pc:sldMk cId="2927494047" sldId="299"/>
            <ac:spMk id="4" creationId="{8B49CF6D-062A-4E0D-A67A-755DCD2F59DB}"/>
          </ac:spMkLst>
        </pc:spChg>
        <pc:spChg chg="add mod">
          <ac:chgData name="Lisa Schreiber" userId="a8572ec6-7021-4039-a68e-ffc3b7bb5efb" providerId="ADAL" clId="{E8C38606-1C44-4F46-8F5C-29CD689034B7}" dt="2021-02-26T13:56:11.188" v="2027" actId="6549"/>
          <ac:spMkLst>
            <pc:docMk/>
            <pc:sldMk cId="2927494047" sldId="299"/>
            <ac:spMk id="5" creationId="{17E6E667-868B-4325-AAB0-75AC7152B586}"/>
          </ac:spMkLst>
        </pc:spChg>
      </pc:sldChg>
      <pc:sldChg chg="ord">
        <pc:chgData name="Lisa Schreiber" userId="a8572ec6-7021-4039-a68e-ffc3b7bb5efb" providerId="ADAL" clId="{E8C38606-1C44-4F46-8F5C-29CD689034B7}" dt="2021-02-26T12:39:00.574" v="1711"/>
        <pc:sldMkLst>
          <pc:docMk/>
          <pc:sldMk cId="1593887306" sldId="300"/>
        </pc:sldMkLst>
      </pc:sldChg>
      <pc:sldChg chg="addSp delSp modSp mod ord">
        <pc:chgData name="Lisa Schreiber" userId="a8572ec6-7021-4039-a68e-ffc3b7bb5efb" providerId="ADAL" clId="{E8C38606-1C44-4F46-8F5C-29CD689034B7}" dt="2021-02-26T13:56:33.147" v="2049" actId="20577"/>
        <pc:sldMkLst>
          <pc:docMk/>
          <pc:sldMk cId="4187449030" sldId="301"/>
        </pc:sldMkLst>
        <pc:spChg chg="del">
          <ac:chgData name="Lisa Schreiber" userId="a8572ec6-7021-4039-a68e-ffc3b7bb5efb" providerId="ADAL" clId="{E8C38606-1C44-4F46-8F5C-29CD689034B7}" dt="2021-02-26T13:38:21.079" v="1759" actId="478"/>
          <ac:spMkLst>
            <pc:docMk/>
            <pc:sldMk cId="4187449030" sldId="301"/>
            <ac:spMk id="2" creationId="{4AEADE26-BABA-4204-9735-96CBA97E3FDF}"/>
          </ac:spMkLst>
        </pc:spChg>
        <pc:spChg chg="del mod">
          <ac:chgData name="Lisa Schreiber" userId="a8572ec6-7021-4039-a68e-ffc3b7bb5efb" providerId="ADAL" clId="{E8C38606-1C44-4F46-8F5C-29CD689034B7}" dt="2021-02-26T13:56:19.952" v="2028" actId="478"/>
          <ac:spMkLst>
            <pc:docMk/>
            <pc:sldMk cId="4187449030" sldId="301"/>
            <ac:spMk id="3" creationId="{BC75E79D-30C6-4F61-A5F2-B004C17E7C81}"/>
          </ac:spMkLst>
        </pc:spChg>
        <pc:spChg chg="add del mod">
          <ac:chgData name="Lisa Schreiber" userId="a8572ec6-7021-4039-a68e-ffc3b7bb5efb" providerId="ADAL" clId="{E8C38606-1C44-4F46-8F5C-29CD689034B7}" dt="2021-02-26T13:56:25.705" v="2031" actId="478"/>
          <ac:spMkLst>
            <pc:docMk/>
            <pc:sldMk cId="4187449030" sldId="301"/>
            <ac:spMk id="5" creationId="{F118FAF9-F245-4356-A1B0-AF00349C8D16}"/>
          </ac:spMkLst>
        </pc:spChg>
        <pc:spChg chg="add del mod">
          <ac:chgData name="Lisa Schreiber" userId="a8572ec6-7021-4039-a68e-ffc3b7bb5efb" providerId="ADAL" clId="{E8C38606-1C44-4F46-8F5C-29CD689034B7}" dt="2021-02-26T13:56:22.685" v="2030"/>
          <ac:spMkLst>
            <pc:docMk/>
            <pc:sldMk cId="4187449030" sldId="301"/>
            <ac:spMk id="6" creationId="{05463648-44DF-43D1-ABB5-A989906F9F39}"/>
          </ac:spMkLst>
        </pc:spChg>
        <pc:spChg chg="add mod">
          <ac:chgData name="Lisa Schreiber" userId="a8572ec6-7021-4039-a68e-ffc3b7bb5efb" providerId="ADAL" clId="{E8C38606-1C44-4F46-8F5C-29CD689034B7}" dt="2021-02-26T13:56:33.147" v="2049" actId="20577"/>
          <ac:spMkLst>
            <pc:docMk/>
            <pc:sldMk cId="4187449030" sldId="301"/>
            <ac:spMk id="7" creationId="{8CAB3B36-C58F-41C5-BA9C-47483D204681}"/>
          </ac:spMkLst>
        </pc:spChg>
      </pc:sldChg>
      <pc:sldChg chg="delSp modSp mod ord modShow">
        <pc:chgData name="Lisa Schreiber" userId="a8572ec6-7021-4039-a68e-ffc3b7bb5efb" providerId="ADAL" clId="{E8C38606-1C44-4F46-8F5C-29CD689034B7}" dt="2021-02-26T13:39:57.765" v="1769" actId="478"/>
        <pc:sldMkLst>
          <pc:docMk/>
          <pc:sldMk cId="292516166" sldId="302"/>
        </pc:sldMkLst>
        <pc:spChg chg="del mod">
          <ac:chgData name="Lisa Schreiber" userId="a8572ec6-7021-4039-a68e-ffc3b7bb5efb" providerId="ADAL" clId="{E8C38606-1C44-4F46-8F5C-29CD689034B7}" dt="2021-02-26T13:39:57.765" v="1769" actId="478"/>
          <ac:spMkLst>
            <pc:docMk/>
            <pc:sldMk cId="292516166" sldId="302"/>
            <ac:spMk id="5" creationId="{B487F1A2-CA97-49E0-BC8C-2C7F7D62E4AA}"/>
          </ac:spMkLst>
        </pc:spChg>
      </pc:sldChg>
      <pc:sldChg chg="addSp delSp modSp mod">
        <pc:chgData name="Lisa Schreiber" userId="a8572ec6-7021-4039-a68e-ffc3b7bb5efb" providerId="ADAL" clId="{E8C38606-1C44-4F46-8F5C-29CD689034B7}" dt="2021-02-26T15:53:23.708" v="3168" actId="1076"/>
        <pc:sldMkLst>
          <pc:docMk/>
          <pc:sldMk cId="4091449516" sldId="303"/>
        </pc:sldMkLst>
        <pc:spChg chg="mod">
          <ac:chgData name="Lisa Schreiber" userId="a8572ec6-7021-4039-a68e-ffc3b7bb5efb" providerId="ADAL" clId="{E8C38606-1C44-4F46-8F5C-29CD689034B7}" dt="2021-02-26T13:37:27.913" v="1753" actId="14100"/>
          <ac:spMkLst>
            <pc:docMk/>
            <pc:sldMk cId="4091449516" sldId="303"/>
            <ac:spMk id="2" creationId="{31A4081B-5E06-4AD3-8B15-FB4C67953841}"/>
          </ac:spMkLst>
        </pc:spChg>
        <pc:spChg chg="mod ord">
          <ac:chgData name="Lisa Schreiber" userId="a8572ec6-7021-4039-a68e-ffc3b7bb5efb" providerId="ADAL" clId="{E8C38606-1C44-4F46-8F5C-29CD689034B7}" dt="2021-02-26T14:04:00.300" v="2161" actId="207"/>
          <ac:spMkLst>
            <pc:docMk/>
            <pc:sldMk cId="4091449516" sldId="303"/>
            <ac:spMk id="3" creationId="{EAA1DD5E-1E09-4520-90D8-20AD8C798475}"/>
          </ac:spMkLst>
        </pc:spChg>
        <pc:spChg chg="mod ord">
          <ac:chgData name="Lisa Schreiber" userId="a8572ec6-7021-4039-a68e-ffc3b7bb5efb" providerId="ADAL" clId="{E8C38606-1C44-4F46-8F5C-29CD689034B7}" dt="2021-02-26T15:53:17.069" v="3165" actId="20577"/>
          <ac:spMkLst>
            <pc:docMk/>
            <pc:sldMk cId="4091449516" sldId="303"/>
            <ac:spMk id="4" creationId="{A14CC3DB-F12B-4CA4-9ACF-6705D97E0A52}"/>
          </ac:spMkLst>
        </pc:spChg>
        <pc:spChg chg="del">
          <ac:chgData name="Lisa Schreiber" userId="a8572ec6-7021-4039-a68e-ffc3b7bb5efb" providerId="ADAL" clId="{E8C38606-1C44-4F46-8F5C-29CD689034B7}" dt="2021-02-26T13:40:09.815" v="1770" actId="478"/>
          <ac:spMkLst>
            <pc:docMk/>
            <pc:sldMk cId="4091449516" sldId="303"/>
            <ac:spMk id="6" creationId="{EBD57F73-7C9E-44E6-9043-ACD5D1F4A21C}"/>
          </ac:spMkLst>
        </pc:spChg>
        <pc:spChg chg="mod ord">
          <ac:chgData name="Lisa Schreiber" userId="a8572ec6-7021-4039-a68e-ffc3b7bb5efb" providerId="ADAL" clId="{E8C38606-1C44-4F46-8F5C-29CD689034B7}" dt="2021-02-26T13:37:02.336" v="1748" actId="167"/>
          <ac:spMkLst>
            <pc:docMk/>
            <pc:sldMk cId="4091449516" sldId="303"/>
            <ac:spMk id="9" creationId="{0F291FAC-6B5B-45B6-BE8A-0A6B2F5BCC94}"/>
          </ac:spMkLst>
        </pc:spChg>
        <pc:picChg chg="add mod">
          <ac:chgData name="Lisa Schreiber" userId="a8572ec6-7021-4039-a68e-ffc3b7bb5efb" providerId="ADAL" clId="{E8C38606-1C44-4F46-8F5C-29CD689034B7}" dt="2021-02-26T15:53:23.708" v="3168" actId="1076"/>
          <ac:picMkLst>
            <pc:docMk/>
            <pc:sldMk cId="4091449516" sldId="303"/>
            <ac:picMk id="6" creationId="{D167F746-B082-4280-A2D7-991F497B9FD9}"/>
          </ac:picMkLst>
        </pc:picChg>
        <pc:picChg chg="mod ord">
          <ac:chgData name="Lisa Schreiber" userId="a8572ec6-7021-4039-a68e-ffc3b7bb5efb" providerId="ADAL" clId="{E8C38606-1C44-4F46-8F5C-29CD689034B7}" dt="2021-02-26T13:37:34.672" v="1755" actId="14100"/>
          <ac:picMkLst>
            <pc:docMk/>
            <pc:sldMk cId="4091449516" sldId="303"/>
            <ac:picMk id="14" creationId="{A02F8E47-6243-463F-A2FA-C596CC532C59}"/>
          </ac:picMkLst>
        </pc:picChg>
      </pc:sldChg>
      <pc:sldChg chg="addSp delSp modSp del mod">
        <pc:chgData name="Lisa Schreiber" userId="a8572ec6-7021-4039-a68e-ffc3b7bb5efb" providerId="ADAL" clId="{E8C38606-1C44-4F46-8F5C-29CD689034B7}" dt="2021-02-26T14:14:55.347" v="2339" actId="47"/>
        <pc:sldMkLst>
          <pc:docMk/>
          <pc:sldMk cId="812760911" sldId="304"/>
        </pc:sldMkLst>
        <pc:spChg chg="mod">
          <ac:chgData name="Lisa Schreiber" userId="a8572ec6-7021-4039-a68e-ffc3b7bb5efb" providerId="ADAL" clId="{E8C38606-1C44-4F46-8F5C-29CD689034B7}" dt="2021-02-26T14:02:25.857" v="2150" actId="207"/>
          <ac:spMkLst>
            <pc:docMk/>
            <pc:sldMk cId="812760911" sldId="304"/>
            <ac:spMk id="4" creationId="{D42A8321-5C1E-47DF-A6FA-E8C7B1FF2F56}"/>
          </ac:spMkLst>
        </pc:spChg>
        <pc:spChg chg="del">
          <ac:chgData name="Lisa Schreiber" userId="a8572ec6-7021-4039-a68e-ffc3b7bb5efb" providerId="ADAL" clId="{E8C38606-1C44-4F46-8F5C-29CD689034B7}" dt="2021-02-26T13:39:38.183" v="1764" actId="478"/>
          <ac:spMkLst>
            <pc:docMk/>
            <pc:sldMk cId="812760911" sldId="304"/>
            <ac:spMk id="5" creationId="{646658B5-C965-459E-9168-B2B74A0D12C8}"/>
          </ac:spMkLst>
        </pc:spChg>
        <pc:spChg chg="del">
          <ac:chgData name="Lisa Schreiber" userId="a8572ec6-7021-4039-a68e-ffc3b7bb5efb" providerId="ADAL" clId="{E8C38606-1C44-4F46-8F5C-29CD689034B7}" dt="2021-02-26T13:53:23.676" v="1908" actId="478"/>
          <ac:spMkLst>
            <pc:docMk/>
            <pc:sldMk cId="812760911" sldId="304"/>
            <ac:spMk id="7" creationId="{D0683F05-D332-4F76-8FD7-962A56555042}"/>
          </ac:spMkLst>
        </pc:spChg>
        <pc:spChg chg="add del">
          <ac:chgData name="Lisa Schreiber" userId="a8572ec6-7021-4039-a68e-ffc3b7bb5efb" providerId="ADAL" clId="{E8C38606-1C44-4F46-8F5C-29CD689034B7}" dt="2021-02-26T14:11:39.504" v="2243" actId="478"/>
          <ac:spMkLst>
            <pc:docMk/>
            <pc:sldMk cId="812760911" sldId="304"/>
            <ac:spMk id="34" creationId="{41777CFB-212E-4A99-BD7B-A664F88E0025}"/>
          </ac:spMkLst>
        </pc:spChg>
      </pc:sldChg>
      <pc:sldChg chg="modSp mod">
        <pc:chgData name="Lisa Schreiber" userId="a8572ec6-7021-4039-a68e-ffc3b7bb5efb" providerId="ADAL" clId="{E8C38606-1C44-4F46-8F5C-29CD689034B7}" dt="2021-02-26T13:55:10.311" v="1940" actId="14100"/>
        <pc:sldMkLst>
          <pc:docMk/>
          <pc:sldMk cId="1709863358" sldId="305"/>
        </pc:sldMkLst>
        <pc:spChg chg="mod">
          <ac:chgData name="Lisa Schreiber" userId="a8572ec6-7021-4039-a68e-ffc3b7bb5efb" providerId="ADAL" clId="{E8C38606-1C44-4F46-8F5C-29CD689034B7}" dt="2021-02-26T13:55:10.311" v="1940" actId="14100"/>
          <ac:spMkLst>
            <pc:docMk/>
            <pc:sldMk cId="1709863358" sldId="305"/>
            <ac:spMk id="3" creationId="{BC75E79D-30C6-4F61-A5F2-B004C17E7C81}"/>
          </ac:spMkLst>
        </pc:spChg>
      </pc:sldChg>
      <pc:sldChg chg="addSp delSp modSp mod addCm delCm modCm modNotesTx">
        <pc:chgData name="Lisa Schreiber" userId="a8572ec6-7021-4039-a68e-ffc3b7bb5efb" providerId="ADAL" clId="{E8C38606-1C44-4F46-8F5C-29CD689034B7}" dt="2021-02-26T15:19:42.157" v="3038" actId="1592"/>
        <pc:sldMkLst>
          <pc:docMk/>
          <pc:sldMk cId="1645635639" sldId="308"/>
        </pc:sldMkLst>
        <pc:spChg chg="add mod">
          <ac:chgData name="Lisa Schreiber" userId="a8572ec6-7021-4039-a68e-ffc3b7bb5efb" providerId="ADAL" clId="{E8C38606-1C44-4F46-8F5C-29CD689034B7}" dt="2021-02-26T13:45:45.957" v="1787"/>
          <ac:spMkLst>
            <pc:docMk/>
            <pc:sldMk cId="1645635639" sldId="308"/>
            <ac:spMk id="7" creationId="{BBF7DDEF-6A69-4A44-957B-FF96DBF696CF}"/>
          </ac:spMkLst>
        </pc:spChg>
        <pc:spChg chg="add mod">
          <ac:chgData name="Lisa Schreiber" userId="a8572ec6-7021-4039-a68e-ffc3b7bb5efb" providerId="ADAL" clId="{E8C38606-1C44-4F46-8F5C-29CD689034B7}" dt="2021-02-26T13:45:45.957" v="1787"/>
          <ac:spMkLst>
            <pc:docMk/>
            <pc:sldMk cId="1645635639" sldId="308"/>
            <ac:spMk id="8" creationId="{77563F78-99A6-420C-B49F-8970BCD3A420}"/>
          </ac:spMkLst>
        </pc:spChg>
        <pc:spChg chg="add mod">
          <ac:chgData name="Lisa Schreiber" userId="a8572ec6-7021-4039-a68e-ffc3b7bb5efb" providerId="ADAL" clId="{E8C38606-1C44-4F46-8F5C-29CD689034B7}" dt="2021-02-26T14:02:13.364" v="2148" actId="207"/>
          <ac:spMkLst>
            <pc:docMk/>
            <pc:sldMk cId="1645635639" sldId="308"/>
            <ac:spMk id="9" creationId="{E3A7BC86-A3CF-4C1D-8E38-04E0668F0BB7}"/>
          </ac:spMkLst>
        </pc:spChg>
        <pc:spChg chg="add del mod">
          <ac:chgData name="Lisa Schreiber" userId="a8572ec6-7021-4039-a68e-ffc3b7bb5efb" providerId="ADAL" clId="{E8C38606-1C44-4F46-8F5C-29CD689034B7}" dt="2021-02-26T13:51:14.367" v="1846" actId="478"/>
          <ac:spMkLst>
            <pc:docMk/>
            <pc:sldMk cId="1645635639" sldId="308"/>
            <ac:spMk id="10" creationId="{EBC047B2-A166-4ECC-AE3F-00DE3B6C36A4}"/>
          </ac:spMkLst>
        </pc:spChg>
        <pc:spChg chg="add del mod">
          <ac:chgData name="Lisa Schreiber" userId="a8572ec6-7021-4039-a68e-ffc3b7bb5efb" providerId="ADAL" clId="{E8C38606-1C44-4F46-8F5C-29CD689034B7}" dt="2021-02-26T13:53:11.629" v="1905" actId="478"/>
          <ac:spMkLst>
            <pc:docMk/>
            <pc:sldMk cId="1645635639" sldId="308"/>
            <ac:spMk id="11" creationId="{21D9F19A-D71A-416E-A163-C2BDD9E9C2B7}"/>
          </ac:spMkLst>
        </pc:spChg>
        <pc:spChg chg="add mod">
          <ac:chgData name="Lisa Schreiber" userId="a8572ec6-7021-4039-a68e-ffc3b7bb5efb" providerId="ADAL" clId="{E8C38606-1C44-4F46-8F5C-29CD689034B7}" dt="2021-02-26T13:45:45.957" v="1787"/>
          <ac:spMkLst>
            <pc:docMk/>
            <pc:sldMk cId="1645635639" sldId="308"/>
            <ac:spMk id="13" creationId="{35874771-FC56-40B4-B3F3-1183D2687FAD}"/>
          </ac:spMkLst>
        </pc:spChg>
        <pc:spChg chg="add mod">
          <ac:chgData name="Lisa Schreiber" userId="a8572ec6-7021-4039-a68e-ffc3b7bb5efb" providerId="ADAL" clId="{E8C38606-1C44-4F46-8F5C-29CD689034B7}" dt="2021-02-26T14:02:12.026" v="2147" actId="207"/>
          <ac:spMkLst>
            <pc:docMk/>
            <pc:sldMk cId="1645635639" sldId="308"/>
            <ac:spMk id="14" creationId="{DA084BAF-2A9B-4C15-9453-78887E29A54A}"/>
          </ac:spMkLst>
        </pc:spChg>
        <pc:picChg chg="del">
          <ac:chgData name="Lisa Schreiber" userId="a8572ec6-7021-4039-a68e-ffc3b7bb5efb" providerId="ADAL" clId="{E8C38606-1C44-4F46-8F5C-29CD689034B7}" dt="2021-02-26T13:44:03.827" v="1771" actId="478"/>
          <ac:picMkLst>
            <pc:docMk/>
            <pc:sldMk cId="1645635639" sldId="308"/>
            <ac:picMk id="3" creationId="{69C94261-ED16-444A-9BD6-33F9CC17CD10}"/>
          </ac:picMkLst>
        </pc:picChg>
        <pc:picChg chg="add del mod">
          <ac:chgData name="Lisa Schreiber" userId="a8572ec6-7021-4039-a68e-ffc3b7bb5efb" providerId="ADAL" clId="{E8C38606-1C44-4F46-8F5C-29CD689034B7}" dt="2021-02-26T13:44:28.480" v="1777" actId="478"/>
          <ac:picMkLst>
            <pc:docMk/>
            <pc:sldMk cId="1645635639" sldId="308"/>
            <ac:picMk id="4" creationId="{B5F10593-3795-4B8A-9972-2E5D93A1F991}"/>
          </ac:picMkLst>
        </pc:picChg>
        <pc:picChg chg="add mod">
          <ac:chgData name="Lisa Schreiber" userId="a8572ec6-7021-4039-a68e-ffc3b7bb5efb" providerId="ADAL" clId="{E8C38606-1C44-4F46-8F5C-29CD689034B7}" dt="2021-02-26T13:53:05.414" v="1904" actId="1076"/>
          <ac:picMkLst>
            <pc:docMk/>
            <pc:sldMk cId="1645635639" sldId="308"/>
            <ac:picMk id="6" creationId="{C48081EF-B68F-4477-998C-5BEA812F84B5}"/>
          </ac:picMkLst>
        </pc:picChg>
        <pc:picChg chg="add mod">
          <ac:chgData name="Lisa Schreiber" userId="a8572ec6-7021-4039-a68e-ffc3b7bb5efb" providerId="ADAL" clId="{E8C38606-1C44-4F46-8F5C-29CD689034B7}" dt="2021-02-26T13:45:45.957" v="1787"/>
          <ac:picMkLst>
            <pc:docMk/>
            <pc:sldMk cId="1645635639" sldId="308"/>
            <ac:picMk id="12" creationId="{B7C1F57B-73B7-4A6A-9E60-77FCCDB4AA1F}"/>
          </ac:picMkLst>
        </pc:picChg>
      </pc:sldChg>
      <pc:sldChg chg="addSp delSp modSp mod">
        <pc:chgData name="Lisa Schreiber" userId="a8572ec6-7021-4039-a68e-ffc3b7bb5efb" providerId="ADAL" clId="{E8C38606-1C44-4F46-8F5C-29CD689034B7}" dt="2021-02-26T13:55:36.021" v="1953" actId="20577"/>
        <pc:sldMkLst>
          <pc:docMk/>
          <pc:sldMk cId="3561816756" sldId="309"/>
        </pc:sldMkLst>
        <pc:spChg chg="del mod">
          <ac:chgData name="Lisa Schreiber" userId="a8572ec6-7021-4039-a68e-ffc3b7bb5efb" providerId="ADAL" clId="{E8C38606-1C44-4F46-8F5C-29CD689034B7}" dt="2021-02-26T13:55:25.107" v="1942" actId="478"/>
          <ac:spMkLst>
            <pc:docMk/>
            <pc:sldMk cId="3561816756" sldId="309"/>
            <ac:spMk id="3" creationId="{BC75E79D-30C6-4F61-A5F2-B004C17E7C81}"/>
          </ac:spMkLst>
        </pc:spChg>
        <pc:spChg chg="add del mod">
          <ac:chgData name="Lisa Schreiber" userId="a8572ec6-7021-4039-a68e-ffc3b7bb5efb" providerId="ADAL" clId="{E8C38606-1C44-4F46-8F5C-29CD689034B7}" dt="2021-02-26T13:55:32.290" v="1945" actId="478"/>
          <ac:spMkLst>
            <pc:docMk/>
            <pc:sldMk cId="3561816756" sldId="309"/>
            <ac:spMk id="4" creationId="{89FC7F85-EA08-45F4-8728-2C37F83A2682}"/>
          </ac:spMkLst>
        </pc:spChg>
        <pc:spChg chg="add del mod">
          <ac:chgData name="Lisa Schreiber" userId="a8572ec6-7021-4039-a68e-ffc3b7bb5efb" providerId="ADAL" clId="{E8C38606-1C44-4F46-8F5C-29CD689034B7}" dt="2021-02-26T13:55:29.661" v="1944" actId="478"/>
          <ac:spMkLst>
            <pc:docMk/>
            <pc:sldMk cId="3561816756" sldId="309"/>
            <ac:spMk id="5" creationId="{2307FE94-578B-4270-A992-70BB37D7E86C}"/>
          </ac:spMkLst>
        </pc:spChg>
        <pc:spChg chg="add mod">
          <ac:chgData name="Lisa Schreiber" userId="a8572ec6-7021-4039-a68e-ffc3b7bb5efb" providerId="ADAL" clId="{E8C38606-1C44-4F46-8F5C-29CD689034B7}" dt="2021-02-26T13:55:36.021" v="1953" actId="20577"/>
          <ac:spMkLst>
            <pc:docMk/>
            <pc:sldMk cId="3561816756" sldId="309"/>
            <ac:spMk id="6" creationId="{0A45A567-DD40-48F1-A7B4-27058A986014}"/>
          </ac:spMkLst>
        </pc:spChg>
      </pc:sldChg>
      <pc:sldChg chg="addSp delSp modSp del mod">
        <pc:chgData name="Lisa Schreiber" userId="a8572ec6-7021-4039-a68e-ffc3b7bb5efb" providerId="ADAL" clId="{E8C38606-1C44-4F46-8F5C-29CD689034B7}" dt="2021-02-26T13:32:55.081" v="1727" actId="47"/>
        <pc:sldMkLst>
          <pc:docMk/>
          <pc:sldMk cId="734709703" sldId="4125"/>
        </pc:sldMkLst>
        <pc:picChg chg="add del">
          <ac:chgData name="Lisa Schreiber" userId="a8572ec6-7021-4039-a68e-ffc3b7bb5efb" providerId="ADAL" clId="{E8C38606-1C44-4F46-8F5C-29CD689034B7}" dt="2021-02-26T13:32:10.094" v="1715" actId="478"/>
          <ac:picMkLst>
            <pc:docMk/>
            <pc:sldMk cId="734709703" sldId="4125"/>
            <ac:picMk id="4" creationId="{5550B026-0BA9-482B-8688-F2DF54788EAA}"/>
          </ac:picMkLst>
        </pc:picChg>
        <pc:picChg chg="add del mod">
          <ac:chgData name="Lisa Schreiber" userId="a8572ec6-7021-4039-a68e-ffc3b7bb5efb" providerId="ADAL" clId="{E8C38606-1C44-4F46-8F5C-29CD689034B7}" dt="2021-02-26T13:32:42.455" v="1722" actId="478"/>
          <ac:picMkLst>
            <pc:docMk/>
            <pc:sldMk cId="734709703" sldId="4125"/>
            <ac:picMk id="7" creationId="{A27CEEF1-B53E-44C0-8679-6B299B829417}"/>
          </ac:picMkLst>
        </pc:picChg>
      </pc:sldChg>
      <pc:sldChg chg="addSp delSp modSp del mod modNotesTx">
        <pc:chgData name="Lisa Schreiber" userId="a8572ec6-7021-4039-a68e-ffc3b7bb5efb" providerId="ADAL" clId="{E8C38606-1C44-4F46-8F5C-29CD689034B7}" dt="2021-02-26T14:51:58.681" v="2955" actId="47"/>
        <pc:sldMkLst>
          <pc:docMk/>
          <pc:sldMk cId="2670418843" sldId="4126"/>
        </pc:sldMkLst>
        <pc:spChg chg="add mod">
          <ac:chgData name="Lisa Schreiber" userId="a8572ec6-7021-4039-a68e-ffc3b7bb5efb" providerId="ADAL" clId="{E8C38606-1C44-4F46-8F5C-29CD689034B7}" dt="2021-02-26T12:22:02.713" v="83"/>
          <ac:spMkLst>
            <pc:docMk/>
            <pc:sldMk cId="2670418843" sldId="4126"/>
            <ac:spMk id="2" creationId="{6E59900E-C01E-4DA3-8A08-B8CB7B58F632}"/>
          </ac:spMkLst>
        </pc:spChg>
        <pc:spChg chg="mod">
          <ac:chgData name="Lisa Schreiber" userId="a8572ec6-7021-4039-a68e-ffc3b7bb5efb" providerId="ADAL" clId="{E8C38606-1C44-4F46-8F5C-29CD689034B7}" dt="2021-02-26T14:01:29.204" v="2142" actId="207"/>
          <ac:spMkLst>
            <pc:docMk/>
            <pc:sldMk cId="2670418843" sldId="4126"/>
            <ac:spMk id="4" creationId="{963A4F38-3B6F-44AF-B967-7EC133BE75FF}"/>
          </ac:spMkLst>
        </pc:spChg>
        <pc:spChg chg="del">
          <ac:chgData name="Lisa Schreiber" userId="a8572ec6-7021-4039-a68e-ffc3b7bb5efb" providerId="ADAL" clId="{E8C38606-1C44-4F46-8F5C-29CD689034B7}" dt="2021-02-26T13:39:47.865" v="1766" actId="478"/>
          <ac:spMkLst>
            <pc:docMk/>
            <pc:sldMk cId="2670418843" sldId="4126"/>
            <ac:spMk id="5" creationId="{5193B392-32A4-4163-AFEB-B39C590AD785}"/>
          </ac:spMkLst>
        </pc:spChg>
        <pc:spChg chg="del">
          <ac:chgData name="Lisa Schreiber" userId="a8572ec6-7021-4039-a68e-ffc3b7bb5efb" providerId="ADAL" clId="{E8C38606-1C44-4F46-8F5C-29CD689034B7}" dt="2021-02-26T13:53:29.279" v="1910" actId="478"/>
          <ac:spMkLst>
            <pc:docMk/>
            <pc:sldMk cId="2670418843" sldId="4126"/>
            <ac:spMk id="7" creationId="{E8995BC1-4EF3-4F71-B9FC-3B4A91B0CD8F}"/>
          </ac:spMkLst>
        </pc:spChg>
        <pc:spChg chg="mod">
          <ac:chgData name="Lisa Schreiber" userId="a8572ec6-7021-4039-a68e-ffc3b7bb5efb" providerId="ADAL" clId="{E8C38606-1C44-4F46-8F5C-29CD689034B7}" dt="2021-02-26T14:01:34.834" v="2144" actId="2711"/>
          <ac:spMkLst>
            <pc:docMk/>
            <pc:sldMk cId="2670418843" sldId="4126"/>
            <ac:spMk id="19" creationId="{ED209C9B-9C59-483A-B0D4-09000451295C}"/>
          </ac:spMkLst>
        </pc:spChg>
        <pc:spChg chg="mod">
          <ac:chgData name="Lisa Schreiber" userId="a8572ec6-7021-4039-a68e-ffc3b7bb5efb" providerId="ADAL" clId="{E8C38606-1C44-4F46-8F5C-29CD689034B7}" dt="2021-02-26T12:27:13.643" v="735" actId="313"/>
          <ac:spMkLst>
            <pc:docMk/>
            <pc:sldMk cId="2670418843" sldId="4126"/>
            <ac:spMk id="28" creationId="{CB097418-1BF4-449C-B557-2F1E7DB96994}"/>
          </ac:spMkLst>
        </pc:spChg>
        <pc:spChg chg="add mod">
          <ac:chgData name="Lisa Schreiber" userId="a8572ec6-7021-4039-a68e-ffc3b7bb5efb" providerId="ADAL" clId="{E8C38606-1C44-4F46-8F5C-29CD689034B7}" dt="2021-02-26T12:22:33.321" v="99" actId="1076"/>
          <ac:spMkLst>
            <pc:docMk/>
            <pc:sldMk cId="2670418843" sldId="4126"/>
            <ac:spMk id="39" creationId="{056A7C9A-5CA2-45A5-A5F4-0E16B2B273F3}"/>
          </ac:spMkLst>
        </pc:spChg>
        <pc:spChg chg="add mod">
          <ac:chgData name="Lisa Schreiber" userId="a8572ec6-7021-4039-a68e-ffc3b7bb5efb" providerId="ADAL" clId="{E8C38606-1C44-4F46-8F5C-29CD689034B7}" dt="2021-02-26T12:22:31.029" v="98" actId="1076"/>
          <ac:spMkLst>
            <pc:docMk/>
            <pc:sldMk cId="2670418843" sldId="4126"/>
            <ac:spMk id="40" creationId="{7147A254-3C83-4E46-B7A6-3C3F355F7410}"/>
          </ac:spMkLst>
        </pc:spChg>
        <pc:spChg chg="add mod">
          <ac:chgData name="Lisa Schreiber" userId="a8572ec6-7021-4039-a68e-ffc3b7bb5efb" providerId="ADAL" clId="{E8C38606-1C44-4F46-8F5C-29CD689034B7}" dt="2021-02-26T12:22:26.640" v="97" actId="1076"/>
          <ac:spMkLst>
            <pc:docMk/>
            <pc:sldMk cId="2670418843" sldId="4126"/>
            <ac:spMk id="41" creationId="{56FA4671-E78B-4A37-A8EA-2E9D8A8C3CEA}"/>
          </ac:spMkLst>
        </pc:spChg>
        <pc:spChg chg="add mod">
          <ac:chgData name="Lisa Schreiber" userId="a8572ec6-7021-4039-a68e-ffc3b7bb5efb" providerId="ADAL" clId="{E8C38606-1C44-4F46-8F5C-29CD689034B7}" dt="2021-02-26T12:22:24.838" v="96" actId="1076"/>
          <ac:spMkLst>
            <pc:docMk/>
            <pc:sldMk cId="2670418843" sldId="4126"/>
            <ac:spMk id="42" creationId="{E3D1B29B-C30B-4E71-A9CF-C65E97EE5C5C}"/>
          </ac:spMkLst>
        </pc:spChg>
      </pc:sldChg>
      <pc:sldChg chg="addSp delSp modSp mod modNotesTx">
        <pc:chgData name="Lisa Schreiber" userId="a8572ec6-7021-4039-a68e-ffc3b7bb5efb" providerId="ADAL" clId="{E8C38606-1C44-4F46-8F5C-29CD689034B7}" dt="2021-02-26T14:02:36.274" v="2153" actId="2711"/>
        <pc:sldMkLst>
          <pc:docMk/>
          <pc:sldMk cId="3193261240" sldId="4128"/>
        </pc:sldMkLst>
        <pc:spChg chg="mod">
          <ac:chgData name="Lisa Schreiber" userId="a8572ec6-7021-4039-a68e-ffc3b7bb5efb" providerId="ADAL" clId="{E8C38606-1C44-4F46-8F5C-29CD689034B7}" dt="2021-02-26T14:02:30.123" v="2151" actId="207"/>
          <ac:spMkLst>
            <pc:docMk/>
            <pc:sldMk cId="3193261240" sldId="4128"/>
            <ac:spMk id="4" creationId="{963A4F38-3B6F-44AF-B967-7EC133BE75FF}"/>
          </ac:spMkLst>
        </pc:spChg>
        <pc:spChg chg="del">
          <ac:chgData name="Lisa Schreiber" userId="a8572ec6-7021-4039-a68e-ffc3b7bb5efb" providerId="ADAL" clId="{E8C38606-1C44-4F46-8F5C-29CD689034B7}" dt="2021-02-26T13:39:42.810" v="1765" actId="478"/>
          <ac:spMkLst>
            <pc:docMk/>
            <pc:sldMk cId="3193261240" sldId="4128"/>
            <ac:spMk id="5" creationId="{5193B392-32A4-4163-AFEB-B39C590AD785}"/>
          </ac:spMkLst>
        </pc:spChg>
        <pc:spChg chg="del">
          <ac:chgData name="Lisa Schreiber" userId="a8572ec6-7021-4039-a68e-ffc3b7bb5efb" providerId="ADAL" clId="{E8C38606-1C44-4F46-8F5C-29CD689034B7}" dt="2021-02-26T13:53:26.069" v="1909" actId="478"/>
          <ac:spMkLst>
            <pc:docMk/>
            <pc:sldMk cId="3193261240" sldId="4128"/>
            <ac:spMk id="7" creationId="{E8995BC1-4EF3-4F71-B9FC-3B4A91B0CD8F}"/>
          </ac:spMkLst>
        </pc:spChg>
        <pc:spChg chg="mod">
          <ac:chgData name="Lisa Schreiber" userId="a8572ec6-7021-4039-a68e-ffc3b7bb5efb" providerId="ADAL" clId="{E8C38606-1C44-4F46-8F5C-29CD689034B7}" dt="2021-02-26T14:02:36.274" v="2153" actId="2711"/>
          <ac:spMkLst>
            <pc:docMk/>
            <pc:sldMk cId="3193261240" sldId="4128"/>
            <ac:spMk id="31" creationId="{EC502BAB-C239-4532-8D45-D4CCEECDB229}"/>
          </ac:spMkLst>
        </pc:spChg>
        <pc:spChg chg="add mod">
          <ac:chgData name="Lisa Schreiber" userId="a8572ec6-7021-4039-a68e-ffc3b7bb5efb" providerId="ADAL" clId="{E8C38606-1C44-4F46-8F5C-29CD689034B7}" dt="2021-02-26T12:25:31.412" v="390"/>
          <ac:spMkLst>
            <pc:docMk/>
            <pc:sldMk cId="3193261240" sldId="4128"/>
            <ac:spMk id="32" creationId="{6CEEAAAC-B5C5-402E-A6BD-8A682FE91870}"/>
          </ac:spMkLst>
        </pc:spChg>
      </pc:sldChg>
      <pc:sldChg chg="delSp modSp del mod">
        <pc:chgData name="Lisa Schreiber" userId="a8572ec6-7021-4039-a68e-ffc3b7bb5efb" providerId="ADAL" clId="{E8C38606-1C44-4F46-8F5C-29CD689034B7}" dt="2021-02-26T14:38:15.062" v="2489" actId="47"/>
        <pc:sldMkLst>
          <pc:docMk/>
          <pc:sldMk cId="668154956" sldId="4130"/>
        </pc:sldMkLst>
        <pc:spChg chg="mod">
          <ac:chgData name="Lisa Schreiber" userId="a8572ec6-7021-4039-a68e-ffc3b7bb5efb" providerId="ADAL" clId="{E8C38606-1C44-4F46-8F5C-29CD689034B7}" dt="2021-02-26T14:02:56.684" v="2158" actId="207"/>
          <ac:spMkLst>
            <pc:docMk/>
            <pc:sldMk cId="668154956" sldId="4130"/>
            <ac:spMk id="3" creationId="{EAA1DD5E-1E09-4520-90D8-20AD8C798475}"/>
          </ac:spMkLst>
        </pc:spChg>
        <pc:spChg chg="mod">
          <ac:chgData name="Lisa Schreiber" userId="a8572ec6-7021-4039-a68e-ffc3b7bb5efb" providerId="ADAL" clId="{E8C38606-1C44-4F46-8F5C-29CD689034B7}" dt="2021-02-26T14:02:58.160" v="2159" actId="207"/>
          <ac:spMkLst>
            <pc:docMk/>
            <pc:sldMk cId="668154956" sldId="4130"/>
            <ac:spMk id="4" creationId="{A14CC3DB-F12B-4CA4-9ACF-6705D97E0A52}"/>
          </ac:spMkLst>
        </pc:spChg>
        <pc:spChg chg="del">
          <ac:chgData name="Lisa Schreiber" userId="a8572ec6-7021-4039-a68e-ffc3b7bb5efb" providerId="ADAL" clId="{E8C38606-1C44-4F46-8F5C-29CD689034B7}" dt="2021-02-26T13:39:51.165" v="1767" actId="478"/>
          <ac:spMkLst>
            <pc:docMk/>
            <pc:sldMk cId="668154956" sldId="4130"/>
            <ac:spMk id="6" creationId="{EBD57F73-7C9E-44E6-9043-ACD5D1F4A21C}"/>
          </ac:spMkLst>
        </pc:spChg>
        <pc:spChg chg="del">
          <ac:chgData name="Lisa Schreiber" userId="a8572ec6-7021-4039-a68e-ffc3b7bb5efb" providerId="ADAL" clId="{E8C38606-1C44-4F46-8F5C-29CD689034B7}" dt="2021-02-26T13:53:31.863" v="1911" actId="478"/>
          <ac:spMkLst>
            <pc:docMk/>
            <pc:sldMk cId="668154956" sldId="4130"/>
            <ac:spMk id="8" creationId="{9E03C1EE-607A-4FAE-8777-E41F6086BE0D}"/>
          </ac:spMkLst>
        </pc:spChg>
      </pc:sldChg>
      <pc:sldChg chg="addSp delSp modSp new mod">
        <pc:chgData name="Lisa Schreiber" userId="a8572ec6-7021-4039-a68e-ffc3b7bb5efb" providerId="ADAL" clId="{E8C38606-1C44-4F46-8F5C-29CD689034B7}" dt="2021-02-26T13:32:53.509" v="1726" actId="27614"/>
        <pc:sldMkLst>
          <pc:docMk/>
          <pc:sldMk cId="2020333290" sldId="4131"/>
        </pc:sldMkLst>
        <pc:picChg chg="add del">
          <ac:chgData name="Lisa Schreiber" userId="a8572ec6-7021-4039-a68e-ffc3b7bb5efb" providerId="ADAL" clId="{E8C38606-1C44-4F46-8F5C-29CD689034B7}" dt="2021-02-26T13:32:47.016" v="1724" actId="478"/>
          <ac:picMkLst>
            <pc:docMk/>
            <pc:sldMk cId="2020333290" sldId="4131"/>
            <ac:picMk id="3" creationId="{1A5C8486-509A-4071-AA5C-3DD621418A73}"/>
          </ac:picMkLst>
        </pc:picChg>
        <pc:picChg chg="add mod">
          <ac:chgData name="Lisa Schreiber" userId="a8572ec6-7021-4039-a68e-ffc3b7bb5efb" providerId="ADAL" clId="{E8C38606-1C44-4F46-8F5C-29CD689034B7}" dt="2021-02-26T13:32:53.509" v="1726" actId="27614"/>
          <ac:picMkLst>
            <pc:docMk/>
            <pc:sldMk cId="2020333290" sldId="4131"/>
            <ac:picMk id="5" creationId="{9762230F-B3E4-46C5-B2DC-3152DED7FA2A}"/>
          </ac:picMkLst>
        </pc:picChg>
      </pc:sldChg>
      <pc:sldChg chg="modSp add mod ord">
        <pc:chgData name="Lisa Schreiber" userId="a8572ec6-7021-4039-a68e-ffc3b7bb5efb" providerId="ADAL" clId="{E8C38606-1C44-4F46-8F5C-29CD689034B7}" dt="2021-02-26T15:23:40.683" v="3057" actId="20577"/>
        <pc:sldMkLst>
          <pc:docMk/>
          <pc:sldMk cId="544196587" sldId="4132"/>
        </pc:sldMkLst>
        <pc:spChg chg="mod ord">
          <ac:chgData name="Lisa Schreiber" userId="a8572ec6-7021-4039-a68e-ffc3b7bb5efb" providerId="ADAL" clId="{E8C38606-1C44-4F46-8F5C-29CD689034B7}" dt="2021-02-26T15:23:40.683" v="3057" actId="20577"/>
          <ac:spMkLst>
            <pc:docMk/>
            <pc:sldMk cId="544196587" sldId="4132"/>
            <ac:spMk id="3" creationId="{EAA1DD5E-1E09-4520-90D8-20AD8C798475}"/>
          </ac:spMkLst>
        </pc:spChg>
        <pc:spChg chg="mod">
          <ac:chgData name="Lisa Schreiber" userId="a8572ec6-7021-4039-a68e-ffc3b7bb5efb" providerId="ADAL" clId="{E8C38606-1C44-4F46-8F5C-29CD689034B7}" dt="2021-02-26T14:04:23.636" v="2165" actId="207"/>
          <ac:spMkLst>
            <pc:docMk/>
            <pc:sldMk cId="544196587" sldId="4132"/>
            <ac:spMk id="4" creationId="{A14CC3DB-F12B-4CA4-9ACF-6705D97E0A52}"/>
          </ac:spMkLst>
        </pc:spChg>
      </pc:sldChg>
      <pc:sldChg chg="addSp delSp modSp add mod delAnim modAnim">
        <pc:chgData name="Lisa Schreiber" userId="a8572ec6-7021-4039-a68e-ffc3b7bb5efb" providerId="ADAL" clId="{E8C38606-1C44-4F46-8F5C-29CD689034B7}" dt="2021-02-26T14:10:28.874" v="2235"/>
        <pc:sldMkLst>
          <pc:docMk/>
          <pc:sldMk cId="2871414252" sldId="4133"/>
        </pc:sldMkLst>
        <pc:spChg chg="del">
          <ac:chgData name="Lisa Schreiber" userId="a8572ec6-7021-4039-a68e-ffc3b7bb5efb" providerId="ADAL" clId="{E8C38606-1C44-4F46-8F5C-29CD689034B7}" dt="2021-02-26T14:09:09.589" v="2227" actId="478"/>
          <ac:spMkLst>
            <pc:docMk/>
            <pc:sldMk cId="2871414252" sldId="4133"/>
            <ac:spMk id="2" creationId="{4F8D3974-29AF-43FF-905B-CA93CD989075}"/>
          </ac:spMkLst>
        </pc:spChg>
        <pc:spChg chg="add mod">
          <ac:chgData name="Lisa Schreiber" userId="a8572ec6-7021-4039-a68e-ffc3b7bb5efb" providerId="ADAL" clId="{E8C38606-1C44-4F46-8F5C-29CD689034B7}" dt="2021-02-26T14:09:26.479" v="2229"/>
          <ac:spMkLst>
            <pc:docMk/>
            <pc:sldMk cId="2871414252" sldId="4133"/>
            <ac:spMk id="7" creationId="{51E93FC9-D634-4132-AAB4-7AAF6833F36B}"/>
          </ac:spMkLst>
        </pc:spChg>
        <pc:spChg chg="add mod">
          <ac:chgData name="Lisa Schreiber" userId="a8572ec6-7021-4039-a68e-ffc3b7bb5efb" providerId="ADAL" clId="{E8C38606-1C44-4F46-8F5C-29CD689034B7}" dt="2021-02-26T14:09:37.303" v="2231" actId="14100"/>
          <ac:spMkLst>
            <pc:docMk/>
            <pc:sldMk cId="2871414252" sldId="4133"/>
            <ac:spMk id="8" creationId="{08267B05-5282-4C34-9207-22BE88F66612}"/>
          </ac:spMkLst>
        </pc:spChg>
        <pc:spChg chg="del">
          <ac:chgData name="Lisa Schreiber" userId="a8572ec6-7021-4039-a68e-ffc3b7bb5efb" providerId="ADAL" clId="{E8C38606-1C44-4F46-8F5C-29CD689034B7}" dt="2021-02-26T14:09:06.065" v="2226" actId="478"/>
          <ac:spMkLst>
            <pc:docMk/>
            <pc:sldMk cId="2871414252" sldId="4133"/>
            <ac:spMk id="9" creationId="{4FF4BEB1-CE3E-4619-88B0-ACA0C865DBF4}"/>
          </ac:spMkLst>
        </pc:spChg>
        <pc:spChg chg="del">
          <ac:chgData name="Lisa Schreiber" userId="a8572ec6-7021-4039-a68e-ffc3b7bb5efb" providerId="ADAL" clId="{E8C38606-1C44-4F46-8F5C-29CD689034B7}" dt="2021-02-26T14:09:02.556" v="2225" actId="478"/>
          <ac:spMkLst>
            <pc:docMk/>
            <pc:sldMk cId="2871414252" sldId="4133"/>
            <ac:spMk id="10" creationId="{790B02DC-9586-4E5D-94DC-954AA4E2FFE9}"/>
          </ac:spMkLst>
        </pc:spChg>
        <pc:spChg chg="add mod">
          <ac:chgData name="Lisa Schreiber" userId="a8572ec6-7021-4039-a68e-ffc3b7bb5efb" providerId="ADAL" clId="{E8C38606-1C44-4F46-8F5C-29CD689034B7}" dt="2021-02-26T14:09:44.026" v="2232"/>
          <ac:spMkLst>
            <pc:docMk/>
            <pc:sldMk cId="2871414252" sldId="4133"/>
            <ac:spMk id="12" creationId="{9204770C-4C61-4401-8D04-D9E561B39ACD}"/>
          </ac:spMkLst>
        </pc:spChg>
      </pc:sldChg>
      <pc:sldChg chg="addSp delSp modSp add mod">
        <pc:chgData name="Lisa Schreiber" userId="a8572ec6-7021-4039-a68e-ffc3b7bb5efb" providerId="ADAL" clId="{E8C38606-1C44-4F46-8F5C-29CD689034B7}" dt="2021-02-26T15:20:59.735" v="3051" actId="1037"/>
        <pc:sldMkLst>
          <pc:docMk/>
          <pc:sldMk cId="3168171247" sldId="4134"/>
        </pc:sldMkLst>
        <pc:spChg chg="add mod">
          <ac:chgData name="Lisa Schreiber" userId="a8572ec6-7021-4039-a68e-ffc3b7bb5efb" providerId="ADAL" clId="{E8C38606-1C44-4F46-8F5C-29CD689034B7}" dt="2021-02-26T15:20:59.735" v="3051" actId="1037"/>
          <ac:spMkLst>
            <pc:docMk/>
            <pc:sldMk cId="3168171247" sldId="4134"/>
            <ac:spMk id="3" creationId="{7CF55172-E3EB-4D69-95A7-FB25098B7EE3}"/>
          </ac:spMkLst>
        </pc:spChg>
        <pc:spChg chg="add mod">
          <ac:chgData name="Lisa Schreiber" userId="a8572ec6-7021-4039-a68e-ffc3b7bb5efb" providerId="ADAL" clId="{E8C38606-1C44-4F46-8F5C-29CD689034B7}" dt="2021-02-26T14:14:30.028" v="2336" actId="403"/>
          <ac:spMkLst>
            <pc:docMk/>
            <pc:sldMk cId="3168171247" sldId="4134"/>
            <ac:spMk id="6" creationId="{8D7FBD27-062C-4B09-9528-FAC7CF1310D6}"/>
          </ac:spMkLst>
        </pc:spChg>
        <pc:spChg chg="add mod">
          <ac:chgData name="Lisa Schreiber" userId="a8572ec6-7021-4039-a68e-ffc3b7bb5efb" providerId="ADAL" clId="{E8C38606-1C44-4F46-8F5C-29CD689034B7}" dt="2021-02-26T14:13:40.416" v="2301" actId="1076"/>
          <ac:spMkLst>
            <pc:docMk/>
            <pc:sldMk cId="3168171247" sldId="4134"/>
            <ac:spMk id="8" creationId="{8AFAA183-B4B6-4507-B4C2-106012152DB1}"/>
          </ac:spMkLst>
        </pc:spChg>
        <pc:spChg chg="add mod">
          <ac:chgData name="Lisa Schreiber" userId="a8572ec6-7021-4039-a68e-ffc3b7bb5efb" providerId="ADAL" clId="{E8C38606-1C44-4F46-8F5C-29CD689034B7}" dt="2021-02-26T14:13:51.483" v="2322" actId="20577"/>
          <ac:spMkLst>
            <pc:docMk/>
            <pc:sldMk cId="3168171247" sldId="4134"/>
            <ac:spMk id="9" creationId="{FEE640B8-7A1E-46F4-A280-2748F004A773}"/>
          </ac:spMkLst>
        </pc:spChg>
        <pc:spChg chg="add mod">
          <ac:chgData name="Lisa Schreiber" userId="a8572ec6-7021-4039-a68e-ffc3b7bb5efb" providerId="ADAL" clId="{E8C38606-1C44-4F46-8F5C-29CD689034B7}" dt="2021-02-26T14:14:49.985" v="2338" actId="948"/>
          <ac:spMkLst>
            <pc:docMk/>
            <pc:sldMk cId="3168171247" sldId="4134"/>
            <ac:spMk id="10" creationId="{10EA7A30-9DD5-428A-9BE6-A9F58E0C5A16}"/>
          </ac:spMkLst>
        </pc:spChg>
        <pc:spChg chg="add del mod">
          <ac:chgData name="Lisa Schreiber" userId="a8572ec6-7021-4039-a68e-ffc3b7bb5efb" providerId="ADAL" clId="{E8C38606-1C44-4F46-8F5C-29CD689034B7}" dt="2021-02-26T14:14:06.997" v="2326"/>
          <ac:spMkLst>
            <pc:docMk/>
            <pc:sldMk cId="3168171247" sldId="4134"/>
            <ac:spMk id="11" creationId="{74D4DEF9-8F25-44B7-90B8-9FC9C2C67F44}"/>
          </ac:spMkLst>
        </pc:spChg>
        <pc:spChg chg="del">
          <ac:chgData name="Lisa Schreiber" userId="a8572ec6-7021-4039-a68e-ffc3b7bb5efb" providerId="ADAL" clId="{E8C38606-1C44-4F46-8F5C-29CD689034B7}" dt="2021-02-26T14:11:49.402" v="2245" actId="478"/>
          <ac:spMkLst>
            <pc:docMk/>
            <pc:sldMk cId="3168171247" sldId="4134"/>
            <ac:spMk id="34" creationId="{41777CFB-212E-4A99-BD7B-A664F88E0025}"/>
          </ac:spMkLst>
        </pc:spChg>
        <pc:spChg chg="mod">
          <ac:chgData name="Lisa Schreiber" userId="a8572ec6-7021-4039-a68e-ffc3b7bb5efb" providerId="ADAL" clId="{E8C38606-1C44-4F46-8F5C-29CD689034B7}" dt="2021-02-26T14:12:13.054" v="2252" actId="12788"/>
          <ac:spMkLst>
            <pc:docMk/>
            <pc:sldMk cId="3168171247" sldId="4134"/>
            <ac:spMk id="35" creationId="{F16F7986-DD0E-4F29-9E82-4296A70C16FA}"/>
          </ac:spMkLst>
        </pc:spChg>
      </pc:sldChg>
      <pc:sldChg chg="addSp delSp modSp add mod modAnim">
        <pc:chgData name="Lisa Schreiber" userId="a8572ec6-7021-4039-a68e-ffc3b7bb5efb" providerId="ADAL" clId="{E8C38606-1C44-4F46-8F5C-29CD689034B7}" dt="2021-02-26T15:24:43.136" v="3068"/>
        <pc:sldMkLst>
          <pc:docMk/>
          <pc:sldMk cId="2740936700" sldId="4135"/>
        </pc:sldMkLst>
        <pc:spChg chg="mod">
          <ac:chgData name="Lisa Schreiber" userId="a8572ec6-7021-4039-a68e-ffc3b7bb5efb" providerId="ADAL" clId="{E8C38606-1C44-4F46-8F5C-29CD689034B7}" dt="2021-02-26T15:24:03.068" v="3058" actId="14100"/>
          <ac:spMkLst>
            <pc:docMk/>
            <pc:sldMk cId="2740936700" sldId="4135"/>
            <ac:spMk id="9" creationId="{185EF86E-FAF7-4175-8788-009906611BAB}"/>
          </ac:spMkLst>
        </pc:spChg>
        <pc:spChg chg="del">
          <ac:chgData name="Lisa Schreiber" userId="a8572ec6-7021-4039-a68e-ffc3b7bb5efb" providerId="ADAL" clId="{E8C38606-1C44-4F46-8F5C-29CD689034B7}" dt="2021-02-26T14:37:29.437" v="2449" actId="478"/>
          <ac:spMkLst>
            <pc:docMk/>
            <pc:sldMk cId="2740936700" sldId="4135"/>
            <ac:spMk id="11" creationId="{D573D308-E998-402A-AE9C-FEBA15A56B4A}"/>
          </ac:spMkLst>
        </pc:spChg>
        <pc:spChg chg="add mod">
          <ac:chgData name="Lisa Schreiber" userId="a8572ec6-7021-4039-a68e-ffc3b7bb5efb" providerId="ADAL" clId="{E8C38606-1C44-4F46-8F5C-29CD689034B7}" dt="2021-02-26T15:24:06.441" v="3059" actId="14100"/>
          <ac:spMkLst>
            <pc:docMk/>
            <pc:sldMk cId="2740936700" sldId="4135"/>
            <ac:spMk id="12" creationId="{687B914D-942C-47CA-AF1B-64C46225A880}"/>
          </ac:spMkLst>
        </pc:spChg>
        <pc:spChg chg="mod">
          <ac:chgData name="Lisa Schreiber" userId="a8572ec6-7021-4039-a68e-ffc3b7bb5efb" providerId="ADAL" clId="{E8C38606-1C44-4F46-8F5C-29CD689034B7}" dt="2021-02-26T15:24:09.174" v="3060" actId="14100"/>
          <ac:spMkLst>
            <pc:docMk/>
            <pc:sldMk cId="2740936700" sldId="4135"/>
            <ac:spMk id="21" creationId="{DC0830F6-24E8-4E8B-B218-BA36363E8C64}"/>
          </ac:spMkLst>
        </pc:spChg>
        <pc:spChg chg="mod">
          <ac:chgData name="Lisa Schreiber" userId="a8572ec6-7021-4039-a68e-ffc3b7bb5efb" providerId="ADAL" clId="{E8C38606-1C44-4F46-8F5C-29CD689034B7}" dt="2021-02-26T15:24:11.660" v="3061" actId="14100"/>
          <ac:spMkLst>
            <pc:docMk/>
            <pc:sldMk cId="2740936700" sldId="4135"/>
            <ac:spMk id="22" creationId="{064D5861-1B1F-4777-BFF2-4D94D4F03F84}"/>
          </ac:spMkLst>
        </pc:spChg>
        <pc:spChg chg="mod">
          <ac:chgData name="Lisa Schreiber" userId="a8572ec6-7021-4039-a68e-ffc3b7bb5efb" providerId="ADAL" clId="{E8C38606-1C44-4F46-8F5C-29CD689034B7}" dt="2021-02-26T14:37:21.923" v="2447" actId="20577"/>
          <ac:spMkLst>
            <pc:docMk/>
            <pc:sldMk cId="2740936700" sldId="4135"/>
            <ac:spMk id="23" creationId="{3383DB68-B068-482E-ACF9-A0B9AE321D3F}"/>
          </ac:spMkLst>
        </pc:spChg>
        <pc:spChg chg="mod">
          <ac:chgData name="Lisa Schreiber" userId="a8572ec6-7021-4039-a68e-ffc3b7bb5efb" providerId="ADAL" clId="{E8C38606-1C44-4F46-8F5C-29CD689034B7}" dt="2021-02-26T14:37:38.896" v="2453" actId="1076"/>
          <ac:spMkLst>
            <pc:docMk/>
            <pc:sldMk cId="2740936700" sldId="4135"/>
            <ac:spMk id="24" creationId="{5DDC8F36-71DF-4515-B3DC-D21B76AB6638}"/>
          </ac:spMkLst>
        </pc:spChg>
        <pc:spChg chg="mod">
          <ac:chgData name="Lisa Schreiber" userId="a8572ec6-7021-4039-a68e-ffc3b7bb5efb" providerId="ADAL" clId="{E8C38606-1C44-4F46-8F5C-29CD689034B7}" dt="2021-02-26T14:37:06.048" v="2436" actId="1076"/>
          <ac:spMkLst>
            <pc:docMk/>
            <pc:sldMk cId="2740936700" sldId="4135"/>
            <ac:spMk id="25" creationId="{E6DAEA60-496A-47C5-9E62-351D8A24A1EA}"/>
          </ac:spMkLst>
        </pc:spChg>
      </pc:sldChg>
      <pc:sldChg chg="addSp delSp modSp new mod delAnim modAnim">
        <pc:chgData name="Lisa Schreiber" userId="a8572ec6-7021-4039-a68e-ffc3b7bb5efb" providerId="ADAL" clId="{E8C38606-1C44-4F46-8F5C-29CD689034B7}" dt="2021-02-26T15:19:13.114" v="3037"/>
        <pc:sldMkLst>
          <pc:docMk/>
          <pc:sldMk cId="1916142647" sldId="4136"/>
        </pc:sldMkLst>
        <pc:spChg chg="del">
          <ac:chgData name="Lisa Schreiber" userId="a8572ec6-7021-4039-a68e-ffc3b7bb5efb" providerId="ADAL" clId="{E8C38606-1C44-4F46-8F5C-29CD689034B7}" dt="2021-02-26T14:27:43.601" v="2354" actId="478"/>
          <ac:spMkLst>
            <pc:docMk/>
            <pc:sldMk cId="1916142647" sldId="4136"/>
            <ac:spMk id="2" creationId="{0DBD07AD-0933-4E73-B12A-25AB8CF630B7}"/>
          </ac:spMkLst>
        </pc:spChg>
        <pc:spChg chg="mod">
          <ac:chgData name="Lisa Schreiber" userId="a8572ec6-7021-4039-a68e-ffc3b7bb5efb" providerId="ADAL" clId="{E8C38606-1C44-4F46-8F5C-29CD689034B7}" dt="2021-02-26T14:34:13.408" v="2425" actId="20577"/>
          <ac:spMkLst>
            <pc:docMk/>
            <pc:sldMk cId="1916142647" sldId="4136"/>
            <ac:spMk id="3" creationId="{35D79A4D-7C6E-4EA4-B803-677E4A7224C6}"/>
          </ac:spMkLst>
        </pc:spChg>
        <pc:spChg chg="add del mod">
          <ac:chgData name="Lisa Schreiber" userId="a8572ec6-7021-4039-a68e-ffc3b7bb5efb" providerId="ADAL" clId="{E8C38606-1C44-4F46-8F5C-29CD689034B7}" dt="2021-02-26T14:32:46.853" v="2402" actId="478"/>
          <ac:spMkLst>
            <pc:docMk/>
            <pc:sldMk cId="1916142647" sldId="4136"/>
            <ac:spMk id="4" creationId="{F5A14137-3692-46BD-ACF7-79DB1C825765}"/>
          </ac:spMkLst>
        </pc:spChg>
        <pc:spChg chg="add mod">
          <ac:chgData name="Lisa Schreiber" userId="a8572ec6-7021-4039-a68e-ffc3b7bb5efb" providerId="ADAL" clId="{E8C38606-1C44-4F46-8F5C-29CD689034B7}" dt="2021-02-26T14:34:10.489" v="2424" actId="20577"/>
          <ac:spMkLst>
            <pc:docMk/>
            <pc:sldMk cId="1916142647" sldId="4136"/>
            <ac:spMk id="5" creationId="{B86C7E35-4F48-4EA6-8C96-D91A3E6C3050}"/>
          </ac:spMkLst>
        </pc:spChg>
      </pc:sldChg>
      <pc:sldChg chg="addSp delSp modSp add mod ord delAnim modAnim">
        <pc:chgData name="Lisa Schreiber" userId="a8572ec6-7021-4039-a68e-ffc3b7bb5efb" providerId="ADAL" clId="{E8C38606-1C44-4F46-8F5C-29CD689034B7}" dt="2021-02-26T15:19:01.312" v="3036"/>
        <pc:sldMkLst>
          <pc:docMk/>
          <pc:sldMk cId="3403317568" sldId="4137"/>
        </pc:sldMkLst>
        <pc:spChg chg="add mod">
          <ac:chgData name="Lisa Schreiber" userId="a8572ec6-7021-4039-a68e-ffc3b7bb5efb" providerId="ADAL" clId="{E8C38606-1C44-4F46-8F5C-29CD689034B7}" dt="2021-02-26T14:33:43.649" v="2416" actId="1076"/>
          <ac:spMkLst>
            <pc:docMk/>
            <pc:sldMk cId="3403317568" sldId="4137"/>
            <ac:spMk id="2" creationId="{F9DA9F8E-73BE-4712-9B4B-EFF37C3C87A7}"/>
          </ac:spMkLst>
        </pc:spChg>
        <pc:spChg chg="mod">
          <ac:chgData name="Lisa Schreiber" userId="a8572ec6-7021-4039-a68e-ffc3b7bb5efb" providerId="ADAL" clId="{E8C38606-1C44-4F46-8F5C-29CD689034B7}" dt="2021-02-26T14:33:45.039" v="2417" actId="20577"/>
          <ac:spMkLst>
            <pc:docMk/>
            <pc:sldMk cId="3403317568" sldId="4137"/>
            <ac:spMk id="3" creationId="{35D79A4D-7C6E-4EA4-B803-677E4A7224C6}"/>
          </ac:spMkLst>
        </pc:spChg>
        <pc:spChg chg="del">
          <ac:chgData name="Lisa Schreiber" userId="a8572ec6-7021-4039-a68e-ffc3b7bb5efb" providerId="ADAL" clId="{E8C38606-1C44-4F46-8F5C-29CD689034B7}" dt="2021-02-26T14:32:35.459" v="2399" actId="478"/>
          <ac:spMkLst>
            <pc:docMk/>
            <pc:sldMk cId="3403317568" sldId="4137"/>
            <ac:spMk id="4" creationId="{F5A14137-3692-46BD-ACF7-79DB1C825765}"/>
          </ac:spMkLst>
        </pc:spChg>
      </pc:sldChg>
      <pc:sldChg chg="delSp modSp add mod">
        <pc:chgData name="Lisa Schreiber" userId="a8572ec6-7021-4039-a68e-ffc3b7bb5efb" providerId="ADAL" clId="{E8C38606-1C44-4F46-8F5C-29CD689034B7}" dt="2021-02-26T14:51:53.445" v="2954" actId="207"/>
        <pc:sldMkLst>
          <pc:docMk/>
          <pc:sldMk cId="707659716" sldId="4138"/>
        </pc:sldMkLst>
        <pc:spChg chg="del">
          <ac:chgData name="Lisa Schreiber" userId="a8572ec6-7021-4039-a68e-ffc3b7bb5efb" providerId="ADAL" clId="{E8C38606-1C44-4F46-8F5C-29CD689034B7}" dt="2021-02-26T14:38:35.358" v="2492" actId="478"/>
          <ac:spMkLst>
            <pc:docMk/>
            <pc:sldMk cId="707659716" sldId="4138"/>
            <ac:spMk id="2" creationId="{6E59900E-C01E-4DA3-8A08-B8CB7B58F632}"/>
          </ac:spMkLst>
        </pc:spChg>
        <pc:spChg chg="mod">
          <ac:chgData name="Lisa Schreiber" userId="a8572ec6-7021-4039-a68e-ffc3b7bb5efb" providerId="ADAL" clId="{E8C38606-1C44-4F46-8F5C-29CD689034B7}" dt="2021-02-26T14:49:52.120" v="2930" actId="2085"/>
          <ac:spMkLst>
            <pc:docMk/>
            <pc:sldMk cId="707659716" sldId="4138"/>
            <ac:spMk id="3" creationId="{C496C0BC-FC69-4805-AB39-F357B8909B1F}"/>
          </ac:spMkLst>
        </pc:spChg>
        <pc:spChg chg="mod">
          <ac:chgData name="Lisa Schreiber" userId="a8572ec6-7021-4039-a68e-ffc3b7bb5efb" providerId="ADAL" clId="{E8C38606-1C44-4F46-8F5C-29CD689034B7}" dt="2021-02-26T14:50:18.655" v="2935" actId="207"/>
          <ac:spMkLst>
            <pc:docMk/>
            <pc:sldMk cId="707659716" sldId="4138"/>
            <ac:spMk id="21" creationId="{592E71ED-584B-47D5-A375-45CC31A22172}"/>
          </ac:spMkLst>
        </pc:spChg>
        <pc:spChg chg="mod">
          <ac:chgData name="Lisa Schreiber" userId="a8572ec6-7021-4039-a68e-ffc3b7bb5efb" providerId="ADAL" clId="{E8C38606-1C44-4F46-8F5C-29CD689034B7}" dt="2021-02-26T14:51:50.471" v="2953" actId="207"/>
          <ac:spMkLst>
            <pc:docMk/>
            <pc:sldMk cId="707659716" sldId="4138"/>
            <ac:spMk id="22" creationId="{1B20F1D9-9F9A-4E8B-9FF7-F51B4A3F8E61}"/>
          </ac:spMkLst>
        </pc:spChg>
        <pc:spChg chg="mod">
          <ac:chgData name="Lisa Schreiber" userId="a8572ec6-7021-4039-a68e-ffc3b7bb5efb" providerId="ADAL" clId="{E8C38606-1C44-4F46-8F5C-29CD689034B7}" dt="2021-02-26T14:50:22.743" v="2936" actId="207"/>
          <ac:spMkLst>
            <pc:docMk/>
            <pc:sldMk cId="707659716" sldId="4138"/>
            <ac:spMk id="24" creationId="{B1AB9E91-4E95-4849-952A-456ADD3A79DD}"/>
          </ac:spMkLst>
        </pc:spChg>
        <pc:spChg chg="mod">
          <ac:chgData name="Lisa Schreiber" userId="a8572ec6-7021-4039-a68e-ffc3b7bb5efb" providerId="ADAL" clId="{E8C38606-1C44-4F46-8F5C-29CD689034B7}" dt="2021-02-26T14:51:53.445" v="2954" actId="207"/>
          <ac:spMkLst>
            <pc:docMk/>
            <pc:sldMk cId="707659716" sldId="4138"/>
            <ac:spMk id="25" creationId="{75F19C52-129B-4DAC-9FC0-2BF6CE3CAFBC}"/>
          </ac:spMkLst>
        </pc:spChg>
        <pc:spChg chg="mod">
          <ac:chgData name="Lisa Schreiber" userId="a8572ec6-7021-4039-a68e-ffc3b7bb5efb" providerId="ADAL" clId="{E8C38606-1C44-4F46-8F5C-29CD689034B7}" dt="2021-02-26T14:50:26.902" v="2937" actId="207"/>
          <ac:spMkLst>
            <pc:docMk/>
            <pc:sldMk cId="707659716" sldId="4138"/>
            <ac:spMk id="27" creationId="{11BB00AE-0216-4565-B58D-D8A8AA7719BA}"/>
          </ac:spMkLst>
        </pc:spChg>
        <pc:spChg chg="mod">
          <ac:chgData name="Lisa Schreiber" userId="a8572ec6-7021-4039-a68e-ffc3b7bb5efb" providerId="ADAL" clId="{E8C38606-1C44-4F46-8F5C-29CD689034B7}" dt="2021-02-26T14:51:38.475" v="2950" actId="1076"/>
          <ac:spMkLst>
            <pc:docMk/>
            <pc:sldMk cId="707659716" sldId="4138"/>
            <ac:spMk id="28" creationId="{CB097418-1BF4-449C-B557-2F1E7DB96994}"/>
          </ac:spMkLst>
        </pc:spChg>
        <pc:spChg chg="mod">
          <ac:chgData name="Lisa Schreiber" userId="a8572ec6-7021-4039-a68e-ffc3b7bb5efb" providerId="ADAL" clId="{E8C38606-1C44-4F46-8F5C-29CD689034B7}" dt="2021-02-26T14:50:30.918" v="2938" actId="207"/>
          <ac:spMkLst>
            <pc:docMk/>
            <pc:sldMk cId="707659716" sldId="4138"/>
            <ac:spMk id="30" creationId="{57690129-093B-4756-93B1-72C4B64CA675}"/>
          </ac:spMkLst>
        </pc:spChg>
        <pc:spChg chg="mod">
          <ac:chgData name="Lisa Schreiber" userId="a8572ec6-7021-4039-a68e-ffc3b7bb5efb" providerId="ADAL" clId="{E8C38606-1C44-4F46-8F5C-29CD689034B7}" dt="2021-02-26T14:51:41.315" v="2951" actId="1076"/>
          <ac:spMkLst>
            <pc:docMk/>
            <pc:sldMk cId="707659716" sldId="4138"/>
            <ac:spMk id="31" creationId="{667AD188-00E5-4BF9-AA72-7061809FFB1F}"/>
          </ac:spMkLst>
        </pc:spChg>
        <pc:spChg chg="mod">
          <ac:chgData name="Lisa Schreiber" userId="a8572ec6-7021-4039-a68e-ffc3b7bb5efb" providerId="ADAL" clId="{E8C38606-1C44-4F46-8F5C-29CD689034B7}" dt="2021-02-26T14:50:33.825" v="2939" actId="207"/>
          <ac:spMkLst>
            <pc:docMk/>
            <pc:sldMk cId="707659716" sldId="4138"/>
            <ac:spMk id="33" creationId="{9943F788-F1F2-4BD7-8731-A8647765CE39}"/>
          </ac:spMkLst>
        </pc:spChg>
        <pc:spChg chg="mod">
          <ac:chgData name="Lisa Schreiber" userId="a8572ec6-7021-4039-a68e-ffc3b7bb5efb" providerId="ADAL" clId="{E8C38606-1C44-4F46-8F5C-29CD689034B7}" dt="2021-02-26T14:51:43.972" v="2952" actId="1076"/>
          <ac:spMkLst>
            <pc:docMk/>
            <pc:sldMk cId="707659716" sldId="4138"/>
            <ac:spMk id="34" creationId="{A8F448E5-D299-4BC5-83DA-2008A6DB6B38}"/>
          </ac:spMkLst>
        </pc:spChg>
        <pc:spChg chg="mod">
          <ac:chgData name="Lisa Schreiber" userId="a8572ec6-7021-4039-a68e-ffc3b7bb5efb" providerId="ADAL" clId="{E8C38606-1C44-4F46-8F5C-29CD689034B7}" dt="2021-02-26T14:50:01.517" v="2933" actId="108"/>
          <ac:spMkLst>
            <pc:docMk/>
            <pc:sldMk cId="707659716" sldId="4138"/>
            <ac:spMk id="35" creationId="{7ED1E253-1177-4B9C-84C2-E368FFD61776}"/>
          </ac:spMkLst>
        </pc:spChg>
        <pc:spChg chg="mod">
          <ac:chgData name="Lisa Schreiber" userId="a8572ec6-7021-4039-a68e-ffc3b7bb5efb" providerId="ADAL" clId="{E8C38606-1C44-4F46-8F5C-29CD689034B7}" dt="2021-02-26T14:49:57.586" v="2931" actId="108"/>
          <ac:spMkLst>
            <pc:docMk/>
            <pc:sldMk cId="707659716" sldId="4138"/>
            <ac:spMk id="36" creationId="{B81FA899-A216-4189-9CAE-94BAFC96C064}"/>
          </ac:spMkLst>
        </pc:spChg>
        <pc:spChg chg="mod">
          <ac:chgData name="Lisa Schreiber" userId="a8572ec6-7021-4039-a68e-ffc3b7bb5efb" providerId="ADAL" clId="{E8C38606-1C44-4F46-8F5C-29CD689034B7}" dt="2021-02-26T14:50:07.290" v="2934" actId="108"/>
          <ac:spMkLst>
            <pc:docMk/>
            <pc:sldMk cId="707659716" sldId="4138"/>
            <ac:spMk id="37" creationId="{6196094B-A2E4-4F66-AA56-489CCD0374D5}"/>
          </ac:spMkLst>
        </pc:spChg>
        <pc:spChg chg="mod">
          <ac:chgData name="Lisa Schreiber" userId="a8572ec6-7021-4039-a68e-ffc3b7bb5efb" providerId="ADAL" clId="{E8C38606-1C44-4F46-8F5C-29CD689034B7}" dt="2021-02-26T14:49:59.158" v="2932" actId="108"/>
          <ac:spMkLst>
            <pc:docMk/>
            <pc:sldMk cId="707659716" sldId="4138"/>
            <ac:spMk id="38" creationId="{58996584-401A-4322-A027-28742E042B0E}"/>
          </ac:spMkLst>
        </pc:spChg>
        <pc:spChg chg="del">
          <ac:chgData name="Lisa Schreiber" userId="a8572ec6-7021-4039-a68e-ffc3b7bb5efb" providerId="ADAL" clId="{E8C38606-1C44-4F46-8F5C-29CD689034B7}" dt="2021-02-26T14:38:36.636" v="2494" actId="478"/>
          <ac:spMkLst>
            <pc:docMk/>
            <pc:sldMk cId="707659716" sldId="4138"/>
            <ac:spMk id="39" creationId="{056A7C9A-5CA2-45A5-A5F4-0E16B2B273F3}"/>
          </ac:spMkLst>
        </pc:spChg>
        <pc:spChg chg="del">
          <ac:chgData name="Lisa Schreiber" userId="a8572ec6-7021-4039-a68e-ffc3b7bb5efb" providerId="ADAL" clId="{E8C38606-1C44-4F46-8F5C-29CD689034B7}" dt="2021-02-26T14:38:36.011" v="2493" actId="478"/>
          <ac:spMkLst>
            <pc:docMk/>
            <pc:sldMk cId="707659716" sldId="4138"/>
            <ac:spMk id="40" creationId="{7147A254-3C83-4E46-B7A6-3C3F355F7410}"/>
          </ac:spMkLst>
        </pc:spChg>
        <pc:spChg chg="del">
          <ac:chgData name="Lisa Schreiber" userId="a8572ec6-7021-4039-a68e-ffc3b7bb5efb" providerId="ADAL" clId="{E8C38606-1C44-4F46-8F5C-29CD689034B7}" dt="2021-02-26T14:38:34.625" v="2491" actId="478"/>
          <ac:spMkLst>
            <pc:docMk/>
            <pc:sldMk cId="707659716" sldId="4138"/>
            <ac:spMk id="41" creationId="{56FA4671-E78B-4A37-A8EA-2E9D8A8C3CEA}"/>
          </ac:spMkLst>
        </pc:spChg>
        <pc:spChg chg="del">
          <ac:chgData name="Lisa Schreiber" userId="a8572ec6-7021-4039-a68e-ffc3b7bb5efb" providerId="ADAL" clId="{E8C38606-1C44-4F46-8F5C-29CD689034B7}" dt="2021-02-26T14:38:37.411" v="2495" actId="478"/>
          <ac:spMkLst>
            <pc:docMk/>
            <pc:sldMk cId="707659716" sldId="4138"/>
            <ac:spMk id="42" creationId="{E3D1B29B-C30B-4E71-A9CF-C65E97EE5C5C}"/>
          </ac:spMkLst>
        </pc:spChg>
        <pc:grpChg chg="mod ord">
          <ac:chgData name="Lisa Schreiber" userId="a8572ec6-7021-4039-a68e-ffc3b7bb5efb" providerId="ADAL" clId="{E8C38606-1C44-4F46-8F5C-29CD689034B7}" dt="2021-02-26T14:50:53.809" v="2943" actId="166"/>
          <ac:grpSpMkLst>
            <pc:docMk/>
            <pc:sldMk cId="707659716" sldId="4138"/>
            <ac:grpSpMk id="20" creationId="{25E984C1-B479-4A66-BC1B-8C93C0552D65}"/>
          </ac:grpSpMkLst>
        </pc:grpChg>
        <pc:grpChg chg="mod ord">
          <ac:chgData name="Lisa Schreiber" userId="a8572ec6-7021-4039-a68e-ffc3b7bb5efb" providerId="ADAL" clId="{E8C38606-1C44-4F46-8F5C-29CD689034B7}" dt="2021-02-26T14:50:51.892" v="2942" actId="166"/>
          <ac:grpSpMkLst>
            <pc:docMk/>
            <pc:sldMk cId="707659716" sldId="4138"/>
            <ac:grpSpMk id="23" creationId="{FB4B8E85-0E9F-43B1-9956-91ED871A5C43}"/>
          </ac:grpSpMkLst>
        </pc:grpChg>
        <pc:grpChg chg="mod ord">
          <ac:chgData name="Lisa Schreiber" userId="a8572ec6-7021-4039-a68e-ffc3b7bb5efb" providerId="ADAL" clId="{E8C38606-1C44-4F46-8F5C-29CD689034B7}" dt="2021-02-26T14:50:49.828" v="2941" actId="166"/>
          <ac:grpSpMkLst>
            <pc:docMk/>
            <pc:sldMk cId="707659716" sldId="4138"/>
            <ac:grpSpMk id="26" creationId="{D61F1C94-FEDA-4D4E-B5D7-8218076404E5}"/>
          </ac:grpSpMkLst>
        </pc:grpChg>
        <pc:grpChg chg="mod ord">
          <ac:chgData name="Lisa Schreiber" userId="a8572ec6-7021-4039-a68e-ffc3b7bb5efb" providerId="ADAL" clId="{E8C38606-1C44-4F46-8F5C-29CD689034B7}" dt="2021-02-26T14:50:46.509" v="2940" actId="166"/>
          <ac:grpSpMkLst>
            <pc:docMk/>
            <pc:sldMk cId="707659716" sldId="4138"/>
            <ac:grpSpMk id="29" creationId="{1007EECC-A8F3-420B-9D29-AFA52355DBE0}"/>
          </ac:grpSpMkLst>
        </pc:grpChg>
        <pc:grpChg chg="mod">
          <ac:chgData name="Lisa Schreiber" userId="a8572ec6-7021-4039-a68e-ffc3b7bb5efb" providerId="ADAL" clId="{E8C38606-1C44-4F46-8F5C-29CD689034B7}" dt="2021-02-26T14:50:33.825" v="2939" actId="207"/>
          <ac:grpSpMkLst>
            <pc:docMk/>
            <pc:sldMk cId="707659716" sldId="4138"/>
            <ac:grpSpMk id="32" creationId="{AF08620D-42CE-407C-BD89-F4376BB1F5CD}"/>
          </ac:grpSpMkLst>
        </pc:grpChg>
      </pc:sldChg>
      <pc:sldChg chg="addSp delSp modSp add mod ord modClrScheme modShow delCm chgLayout modNotesTx">
        <pc:chgData name="Lisa Schreiber" userId="a8572ec6-7021-4039-a68e-ffc3b7bb5efb" providerId="ADAL" clId="{E8C38606-1C44-4F46-8F5C-29CD689034B7}" dt="2021-02-26T15:23:28.388" v="3056"/>
        <pc:sldMkLst>
          <pc:docMk/>
          <pc:sldMk cId="545861329" sldId="4139"/>
        </pc:sldMkLst>
        <pc:spChg chg="del mod ord">
          <ac:chgData name="Lisa Schreiber" userId="a8572ec6-7021-4039-a68e-ffc3b7bb5efb" providerId="ADAL" clId="{E8C38606-1C44-4F46-8F5C-29CD689034B7}" dt="2021-02-26T14:45:46.179" v="2727" actId="478"/>
          <ac:spMkLst>
            <pc:docMk/>
            <pc:sldMk cId="545861329" sldId="4139"/>
            <ac:spMk id="2" creationId="{9BAEE34F-818A-4E27-A520-A9E385A1DFAB}"/>
          </ac:spMkLst>
        </pc:spChg>
        <pc:spChg chg="mod ord">
          <ac:chgData name="Lisa Schreiber" userId="a8572ec6-7021-4039-a68e-ffc3b7bb5efb" providerId="ADAL" clId="{E8C38606-1C44-4F46-8F5C-29CD689034B7}" dt="2021-02-26T14:46:37.172" v="2794" actId="120"/>
          <ac:spMkLst>
            <pc:docMk/>
            <pc:sldMk cId="545861329" sldId="4139"/>
            <ac:spMk id="3" creationId="{E760DC2F-1376-4C62-B2DE-60ECCD316D26}"/>
          </ac:spMkLst>
        </pc:spChg>
        <pc:spChg chg="add mod ord">
          <ac:chgData name="Lisa Schreiber" userId="a8572ec6-7021-4039-a68e-ffc3b7bb5efb" providerId="ADAL" clId="{E8C38606-1C44-4F46-8F5C-29CD689034B7}" dt="2021-02-26T14:48:56.421" v="2886" actId="20577"/>
          <ac:spMkLst>
            <pc:docMk/>
            <pc:sldMk cId="545861329" sldId="4139"/>
            <ac:spMk id="4" creationId="{2F754095-D0EB-4A66-A728-D2CB90C3CAAD}"/>
          </ac:spMkLst>
        </pc:spChg>
        <pc:spChg chg="mod ord">
          <ac:chgData name="Lisa Schreiber" userId="a8572ec6-7021-4039-a68e-ffc3b7bb5efb" providerId="ADAL" clId="{E8C38606-1C44-4F46-8F5C-29CD689034B7}" dt="2021-02-26T14:46:44.763" v="2796" actId="120"/>
          <ac:spMkLst>
            <pc:docMk/>
            <pc:sldMk cId="545861329" sldId="4139"/>
            <ac:spMk id="5" creationId="{8FBE4A94-A39E-45B8-A43A-7D6834D6873F}"/>
          </ac:spMkLst>
        </pc:spChg>
        <pc:spChg chg="add mod ord">
          <ac:chgData name="Lisa Schreiber" userId="a8572ec6-7021-4039-a68e-ffc3b7bb5efb" providerId="ADAL" clId="{E8C38606-1C44-4F46-8F5C-29CD689034B7}" dt="2021-02-26T14:48:05.538" v="2823" actId="20577"/>
          <ac:spMkLst>
            <pc:docMk/>
            <pc:sldMk cId="545861329" sldId="4139"/>
            <ac:spMk id="6" creationId="{CD075B93-5DB6-479C-B92A-D84F1B7FA647}"/>
          </ac:spMkLst>
        </pc:spChg>
        <pc:spChg chg="add mod ord">
          <ac:chgData name="Lisa Schreiber" userId="a8572ec6-7021-4039-a68e-ffc3b7bb5efb" providerId="ADAL" clId="{E8C38606-1C44-4F46-8F5C-29CD689034B7}" dt="2021-02-26T14:48:42.485" v="2855"/>
          <ac:spMkLst>
            <pc:docMk/>
            <pc:sldMk cId="545861329" sldId="4139"/>
            <ac:spMk id="7" creationId="{DA1E9ABB-605B-4436-A41A-15104478FBEA}"/>
          </ac:spMkLst>
        </pc:spChg>
        <pc:spChg chg="add mod ord">
          <ac:chgData name="Lisa Schreiber" userId="a8572ec6-7021-4039-a68e-ffc3b7bb5efb" providerId="ADAL" clId="{E8C38606-1C44-4F46-8F5C-29CD689034B7}" dt="2021-02-26T14:49:32.202" v="2927" actId="20577"/>
          <ac:spMkLst>
            <pc:docMk/>
            <pc:sldMk cId="545861329" sldId="4139"/>
            <ac:spMk id="8" creationId="{0A257CB0-ADF0-47E9-8C70-1C9D42EC2BC3}"/>
          </ac:spMkLst>
        </pc:spChg>
        <pc:spChg chg="mod ord">
          <ac:chgData name="Lisa Schreiber" userId="a8572ec6-7021-4039-a68e-ffc3b7bb5efb" providerId="ADAL" clId="{E8C38606-1C44-4F46-8F5C-29CD689034B7}" dt="2021-02-26T14:46:54.012" v="2798" actId="120"/>
          <ac:spMkLst>
            <pc:docMk/>
            <pc:sldMk cId="545861329" sldId="4139"/>
            <ac:spMk id="9" creationId="{540F44A7-9E92-4D87-9BD6-BF4BC12DFB49}"/>
          </ac:spMkLst>
        </pc:spChg>
        <pc:spChg chg="add mod ord">
          <ac:chgData name="Lisa Schreiber" userId="a8572ec6-7021-4039-a68e-ffc3b7bb5efb" providerId="ADAL" clId="{E8C38606-1C44-4F46-8F5C-29CD689034B7}" dt="2021-02-26T14:49:07.923" v="2888" actId="20577"/>
          <ac:spMkLst>
            <pc:docMk/>
            <pc:sldMk cId="545861329" sldId="4139"/>
            <ac:spMk id="10" creationId="{8204EF98-B361-483E-80BE-38B6AB02DD0C}"/>
          </ac:spMkLst>
        </pc:spChg>
        <pc:spChg chg="mod ord">
          <ac:chgData name="Lisa Schreiber" userId="a8572ec6-7021-4039-a68e-ffc3b7bb5efb" providerId="ADAL" clId="{E8C38606-1C44-4F46-8F5C-29CD689034B7}" dt="2021-02-26T14:47:03.579" v="2800" actId="120"/>
          <ac:spMkLst>
            <pc:docMk/>
            <pc:sldMk cId="545861329" sldId="4139"/>
            <ac:spMk id="11" creationId="{04B2D3B5-F4A1-4F04-A6D5-4DEE69726237}"/>
          </ac:spMkLst>
        </pc:spChg>
        <pc:spChg chg="add mod ord">
          <ac:chgData name="Lisa Schreiber" userId="a8572ec6-7021-4039-a68e-ffc3b7bb5efb" providerId="ADAL" clId="{E8C38606-1C44-4F46-8F5C-29CD689034B7}" dt="2021-02-26T14:49:16.797" v="2890" actId="20577"/>
          <ac:spMkLst>
            <pc:docMk/>
            <pc:sldMk cId="545861329" sldId="4139"/>
            <ac:spMk id="12" creationId="{17F6DB74-1C96-44B8-9267-C53E06EF61B3}"/>
          </ac:spMkLst>
        </pc:spChg>
        <pc:spChg chg="add del mod">
          <ac:chgData name="Lisa Schreiber" userId="a8572ec6-7021-4039-a68e-ffc3b7bb5efb" providerId="ADAL" clId="{E8C38606-1C44-4F46-8F5C-29CD689034B7}" dt="2021-02-26T14:45:58.633" v="2733" actId="478"/>
          <ac:spMkLst>
            <pc:docMk/>
            <pc:sldMk cId="545861329" sldId="4139"/>
            <ac:spMk id="14" creationId="{4DDA7E58-DB4E-445F-B17D-B366EB75569E}"/>
          </ac:spMkLst>
        </pc:spChg>
        <pc:spChg chg="add del mod">
          <ac:chgData name="Lisa Schreiber" userId="a8572ec6-7021-4039-a68e-ffc3b7bb5efb" providerId="ADAL" clId="{E8C38606-1C44-4F46-8F5C-29CD689034B7}" dt="2021-02-26T14:45:56.846" v="2732"/>
          <ac:spMkLst>
            <pc:docMk/>
            <pc:sldMk cId="545861329" sldId="4139"/>
            <ac:spMk id="15" creationId="{BC04AA01-6D2D-42D3-89B4-63B8EA193057}"/>
          </ac:spMkLst>
        </pc:spChg>
        <pc:spChg chg="add mod">
          <ac:chgData name="Lisa Schreiber" userId="a8572ec6-7021-4039-a68e-ffc3b7bb5efb" providerId="ADAL" clId="{E8C38606-1C44-4F46-8F5C-29CD689034B7}" dt="2021-02-26T14:46:22.451" v="2792" actId="20577"/>
          <ac:spMkLst>
            <pc:docMk/>
            <pc:sldMk cId="545861329" sldId="4139"/>
            <ac:spMk id="16" creationId="{4CA9BE1E-AD3D-44EB-BADC-C0EF7AF6E859}"/>
          </ac:spMkLst>
        </pc:spChg>
      </pc:sldChg>
      <pc:sldChg chg="addSp delSp modSp add mod delAnim modAnim">
        <pc:chgData name="Lisa Schreiber" userId="a8572ec6-7021-4039-a68e-ffc3b7bb5efb" providerId="ADAL" clId="{E8C38606-1C44-4F46-8F5C-29CD689034B7}" dt="2021-02-26T15:22:25.835" v="3053"/>
        <pc:sldMkLst>
          <pc:docMk/>
          <pc:sldMk cId="1951198462" sldId="4140"/>
        </pc:sldMkLst>
        <pc:spChg chg="del">
          <ac:chgData name="Lisa Schreiber" userId="a8572ec6-7021-4039-a68e-ffc3b7bb5efb" providerId="ADAL" clId="{E8C38606-1C44-4F46-8F5C-29CD689034B7}" dt="2021-02-26T14:57:08.510" v="2958" actId="478"/>
          <ac:spMkLst>
            <pc:docMk/>
            <pc:sldMk cId="1951198462" sldId="4140"/>
            <ac:spMk id="3" creationId="{09C27FA5-7222-42AB-986A-789D7AE23C89}"/>
          </ac:spMkLst>
        </pc:spChg>
        <pc:spChg chg="add mod">
          <ac:chgData name="Lisa Schreiber" userId="a8572ec6-7021-4039-a68e-ffc3b7bb5efb" providerId="ADAL" clId="{E8C38606-1C44-4F46-8F5C-29CD689034B7}" dt="2021-02-26T15:00:08.721" v="3011" actId="2711"/>
          <ac:spMkLst>
            <pc:docMk/>
            <pc:sldMk cId="1951198462" sldId="4140"/>
            <ac:spMk id="5" creationId="{A2B39AC1-6D83-4A81-B3A0-26E267C64E9D}"/>
          </ac:spMkLst>
        </pc:spChg>
        <pc:spChg chg="del">
          <ac:chgData name="Lisa Schreiber" userId="a8572ec6-7021-4039-a68e-ffc3b7bb5efb" providerId="ADAL" clId="{E8C38606-1C44-4F46-8F5C-29CD689034B7}" dt="2021-02-26T14:57:18.670" v="2959" actId="478"/>
          <ac:spMkLst>
            <pc:docMk/>
            <pc:sldMk cId="1951198462" sldId="4140"/>
            <ac:spMk id="32" creationId="{6CEEAAAC-B5C5-402E-A6BD-8A682FE91870}"/>
          </ac:spMkLst>
        </pc:spChg>
        <pc:grpChg chg="del">
          <ac:chgData name="Lisa Schreiber" userId="a8572ec6-7021-4039-a68e-ffc3b7bb5efb" providerId="ADAL" clId="{E8C38606-1C44-4F46-8F5C-29CD689034B7}" dt="2021-02-26T14:57:08.510" v="2958" actId="478"/>
          <ac:grpSpMkLst>
            <pc:docMk/>
            <pc:sldMk cId="1951198462" sldId="4140"/>
            <ac:grpSpMk id="10" creationId="{4F2AA8B8-2E9C-4A0C-9E49-C58B5F6DEC15}"/>
          </ac:grpSpMkLst>
        </pc:grpChg>
        <pc:grpChg chg="del">
          <ac:chgData name="Lisa Schreiber" userId="a8572ec6-7021-4039-a68e-ffc3b7bb5efb" providerId="ADAL" clId="{E8C38606-1C44-4F46-8F5C-29CD689034B7}" dt="2021-02-26T14:57:08.510" v="2958" actId="478"/>
          <ac:grpSpMkLst>
            <pc:docMk/>
            <pc:sldMk cId="1951198462" sldId="4140"/>
            <ac:grpSpMk id="11" creationId="{D9772C72-1F49-4BB3-9EA9-049A4186ACE2}"/>
          </ac:grpSpMkLst>
        </pc:grpChg>
        <pc:grpChg chg="del">
          <ac:chgData name="Lisa Schreiber" userId="a8572ec6-7021-4039-a68e-ffc3b7bb5efb" providerId="ADAL" clId="{E8C38606-1C44-4F46-8F5C-29CD689034B7}" dt="2021-02-26T14:57:08.510" v="2958" actId="478"/>
          <ac:grpSpMkLst>
            <pc:docMk/>
            <pc:sldMk cId="1951198462" sldId="4140"/>
            <ac:grpSpMk id="12" creationId="{4CC6FBF3-F1DC-4B38-9BA4-1C93017BCD53}"/>
          </ac:grpSpMkLst>
        </pc:grpChg>
        <pc:grpChg chg="del">
          <ac:chgData name="Lisa Schreiber" userId="a8572ec6-7021-4039-a68e-ffc3b7bb5efb" providerId="ADAL" clId="{E8C38606-1C44-4F46-8F5C-29CD689034B7}" dt="2021-02-26T14:57:08.510" v="2958" actId="478"/>
          <ac:grpSpMkLst>
            <pc:docMk/>
            <pc:sldMk cId="1951198462" sldId="4140"/>
            <ac:grpSpMk id="13" creationId="{2B73DDBC-688B-4BD8-92C6-FB2A3039D925}"/>
          </ac:grpSpMkLst>
        </pc:grpChg>
        <pc:grpChg chg="del">
          <ac:chgData name="Lisa Schreiber" userId="a8572ec6-7021-4039-a68e-ffc3b7bb5efb" providerId="ADAL" clId="{E8C38606-1C44-4F46-8F5C-29CD689034B7}" dt="2021-02-26T14:57:08.510" v="2958" actId="478"/>
          <ac:grpSpMkLst>
            <pc:docMk/>
            <pc:sldMk cId="1951198462" sldId="4140"/>
            <ac:grpSpMk id="14" creationId="{79EB7580-1074-4825-940A-BBD60CE45F20}"/>
          </ac:grpSpMkLst>
        </pc:grpChg>
        <pc:grpChg chg="del">
          <ac:chgData name="Lisa Schreiber" userId="a8572ec6-7021-4039-a68e-ffc3b7bb5efb" providerId="ADAL" clId="{E8C38606-1C44-4F46-8F5C-29CD689034B7}" dt="2021-02-26T14:57:08.510" v="2958" actId="478"/>
          <ac:grpSpMkLst>
            <pc:docMk/>
            <pc:sldMk cId="1951198462" sldId="4140"/>
            <ac:grpSpMk id="15" creationId="{55E5E9F5-7FBF-4528-A983-94AFBE66DE5B}"/>
          </ac:grpSpMkLst>
        </pc:grpChg>
        <pc:grpChg chg="del">
          <ac:chgData name="Lisa Schreiber" userId="a8572ec6-7021-4039-a68e-ffc3b7bb5efb" providerId="ADAL" clId="{E8C38606-1C44-4F46-8F5C-29CD689034B7}" dt="2021-02-26T14:57:08.510" v="2958" actId="478"/>
          <ac:grpSpMkLst>
            <pc:docMk/>
            <pc:sldMk cId="1951198462" sldId="4140"/>
            <ac:grpSpMk id="19" creationId="{B95034D7-6618-44EE-9146-5F8F23C06977}"/>
          </ac:grpSpMkLst>
        </pc:grpChg>
        <pc:graphicFrameChg chg="add mod modGraphic">
          <ac:chgData name="Lisa Schreiber" userId="a8572ec6-7021-4039-a68e-ffc3b7bb5efb" providerId="ADAL" clId="{E8C38606-1C44-4F46-8F5C-29CD689034B7}" dt="2021-02-26T15:01:34.366" v="3029" actId="207"/>
          <ac:graphicFrameMkLst>
            <pc:docMk/>
            <pc:sldMk cId="1951198462" sldId="4140"/>
            <ac:graphicFrameMk id="2" creationId="{A166C658-5070-44A7-B7AC-EC538526E4BF}"/>
          </ac:graphicFrameMkLst>
        </pc:graphicFrameChg>
      </pc:sldChg>
      <pc:sldMasterChg chg="modSldLayout">
        <pc:chgData name="Lisa Schreiber" userId="a8572ec6-7021-4039-a68e-ffc3b7bb5efb" providerId="ADAL" clId="{E8C38606-1C44-4F46-8F5C-29CD689034B7}" dt="2021-02-26T14:28:53.681" v="2376" actId="478"/>
        <pc:sldMasterMkLst>
          <pc:docMk/>
          <pc:sldMasterMk cId="3102450588" sldId="2147483658"/>
        </pc:sldMasterMkLst>
        <pc:sldLayoutChg chg="delSp modSp mod">
          <pc:chgData name="Lisa Schreiber" userId="a8572ec6-7021-4039-a68e-ffc3b7bb5efb" providerId="ADAL" clId="{E8C38606-1C44-4F46-8F5C-29CD689034B7}" dt="2021-02-26T14:28:53.681" v="2376" actId="478"/>
          <pc:sldLayoutMkLst>
            <pc:docMk/>
            <pc:sldMasterMk cId="3102450588" sldId="2147483658"/>
            <pc:sldLayoutMk cId="4288366442" sldId="2147483672"/>
          </pc:sldLayoutMkLst>
          <pc:spChg chg="del">
            <ac:chgData name="Lisa Schreiber" userId="a8572ec6-7021-4039-a68e-ffc3b7bb5efb" providerId="ADAL" clId="{E8C38606-1C44-4F46-8F5C-29CD689034B7}" dt="2021-02-26T14:28:07.051" v="2365" actId="478"/>
            <ac:spMkLst>
              <pc:docMk/>
              <pc:sldMasterMk cId="3102450588" sldId="2147483658"/>
              <pc:sldLayoutMk cId="4288366442" sldId="2147483672"/>
              <ac:spMk id="14" creationId="{770EB811-E642-458D-967E-12EE15B48C47}"/>
            </ac:spMkLst>
          </pc:spChg>
          <pc:spChg chg="del mod">
            <ac:chgData name="Lisa Schreiber" userId="a8572ec6-7021-4039-a68e-ffc3b7bb5efb" providerId="ADAL" clId="{E8C38606-1C44-4F46-8F5C-29CD689034B7}" dt="2021-02-26T14:28:53.681" v="2376" actId="478"/>
            <ac:spMkLst>
              <pc:docMk/>
              <pc:sldMasterMk cId="3102450588" sldId="2147483658"/>
              <pc:sldLayoutMk cId="4288366442" sldId="2147483672"/>
              <ac:spMk id="15" creationId="{F1061ADC-DA1F-49B2-AEB8-70F505FCAAF1}"/>
            </ac:spMkLst>
          </pc:spChg>
          <pc:grpChg chg="mod">
            <ac:chgData name="Lisa Schreiber" userId="a8572ec6-7021-4039-a68e-ffc3b7bb5efb" providerId="ADAL" clId="{E8C38606-1C44-4F46-8F5C-29CD689034B7}" dt="2021-02-26T14:28:46.124" v="2374" actId="12789"/>
            <ac:grpSpMkLst>
              <pc:docMk/>
              <pc:sldMasterMk cId="3102450588" sldId="2147483658"/>
              <pc:sldLayoutMk cId="4288366442" sldId="2147483672"/>
              <ac:grpSpMk id="3" creationId="{EA290F56-F05F-47F6-9A23-031ED76AAD9F}"/>
            </ac:grpSpMkLst>
          </pc:grpChg>
        </pc:sldLayoutChg>
      </pc:sldMasterChg>
      <pc:sldMasterChg chg="addSldLayout modSldLayout">
        <pc:chgData name="Lisa Schreiber" userId="a8572ec6-7021-4039-a68e-ffc3b7bb5efb" providerId="ADAL" clId="{E8C38606-1C44-4F46-8F5C-29CD689034B7}" dt="2021-02-26T14:45:05.528" v="2721"/>
        <pc:sldMasterMkLst>
          <pc:docMk/>
          <pc:sldMasterMk cId="2833708124" sldId="2147483687"/>
        </pc:sldMasterMkLst>
        <pc:sldLayoutChg chg="addSp delSp modSp mod">
          <pc:chgData name="Lisa Schreiber" userId="a8572ec6-7021-4039-a68e-ffc3b7bb5efb" providerId="ADAL" clId="{E8C38606-1C44-4F46-8F5C-29CD689034B7}" dt="2021-02-26T14:17:10.401" v="2349"/>
          <pc:sldLayoutMkLst>
            <pc:docMk/>
            <pc:sldMasterMk cId="2833708124" sldId="2147483687"/>
            <pc:sldLayoutMk cId="233010993" sldId="2147483700"/>
          </pc:sldLayoutMkLst>
          <pc:picChg chg="add mod ord modCrop">
            <ac:chgData name="Lisa Schreiber" userId="a8572ec6-7021-4039-a68e-ffc3b7bb5efb" providerId="ADAL" clId="{E8C38606-1C44-4F46-8F5C-29CD689034B7}" dt="2021-02-26T14:17:10.401" v="2349"/>
            <ac:picMkLst>
              <pc:docMk/>
              <pc:sldMasterMk cId="2833708124" sldId="2147483687"/>
              <pc:sldLayoutMk cId="233010993" sldId="2147483700"/>
              <ac:picMk id="3" creationId="{31413F21-C9F6-496A-BDB4-B2526AC575DD}"/>
            </ac:picMkLst>
          </pc:picChg>
          <pc:picChg chg="del">
            <ac:chgData name="Lisa Schreiber" userId="a8572ec6-7021-4039-a68e-ffc3b7bb5efb" providerId="ADAL" clId="{E8C38606-1C44-4F46-8F5C-29CD689034B7}" dt="2021-02-26T14:16:38.659" v="2341" actId="478"/>
            <ac:picMkLst>
              <pc:docMk/>
              <pc:sldMasterMk cId="2833708124" sldId="2147483687"/>
              <pc:sldLayoutMk cId="233010993" sldId="2147483700"/>
              <ac:picMk id="4" creationId="{0F8A9696-5C11-45B0-9C05-B8F3031382E8}"/>
            </ac:picMkLst>
          </pc:picChg>
        </pc:sldLayoutChg>
        <pc:sldLayoutChg chg="delSp mod">
          <pc:chgData name="Lisa Schreiber" userId="a8572ec6-7021-4039-a68e-ffc3b7bb5efb" providerId="ADAL" clId="{E8C38606-1C44-4F46-8F5C-29CD689034B7}" dt="2021-02-26T14:44:54.325" v="2720" actId="478"/>
          <pc:sldLayoutMkLst>
            <pc:docMk/>
            <pc:sldMasterMk cId="2833708124" sldId="2147483687"/>
            <pc:sldLayoutMk cId="3363859952" sldId="2147483702"/>
          </pc:sldLayoutMkLst>
          <pc:picChg chg="del">
            <ac:chgData name="Lisa Schreiber" userId="a8572ec6-7021-4039-a68e-ffc3b7bb5efb" providerId="ADAL" clId="{E8C38606-1C44-4F46-8F5C-29CD689034B7}" dt="2021-02-26T14:44:54.325" v="2720" actId="478"/>
            <ac:picMkLst>
              <pc:docMk/>
              <pc:sldMasterMk cId="2833708124" sldId="2147483687"/>
              <pc:sldLayoutMk cId="3363859952" sldId="2147483702"/>
              <ac:picMk id="31" creationId="{AB958999-AD8A-4FC1-BBB4-19E055E49206}"/>
            </ac:picMkLst>
          </pc:picChg>
        </pc:sldLayoutChg>
        <pc:sldLayoutChg chg="addSp delSp modSp add mod modTransition">
          <pc:chgData name="Lisa Schreiber" userId="a8572ec6-7021-4039-a68e-ffc3b7bb5efb" providerId="ADAL" clId="{E8C38606-1C44-4F46-8F5C-29CD689034B7}" dt="2021-02-26T14:45:05.528" v="2721"/>
          <pc:sldLayoutMkLst>
            <pc:docMk/>
            <pc:sldMasterMk cId="2833708124" sldId="2147483687"/>
            <pc:sldLayoutMk cId="2218593960" sldId="2147483703"/>
          </pc:sldLayoutMkLst>
          <pc:spChg chg="add del mod">
            <ac:chgData name="Lisa Schreiber" userId="a8572ec6-7021-4039-a68e-ffc3b7bb5efb" providerId="ADAL" clId="{E8C38606-1C44-4F46-8F5C-29CD689034B7}" dt="2021-02-26T14:43:47.503" v="2704" actId="478"/>
            <ac:spMkLst>
              <pc:docMk/>
              <pc:sldMasterMk cId="2833708124" sldId="2147483687"/>
              <pc:sldLayoutMk cId="2218593960" sldId="2147483703"/>
              <ac:spMk id="19" creationId="{E29690BD-613A-4C10-96FE-54634A5F58FA}"/>
            </ac:spMkLst>
          </pc:spChg>
          <pc:spChg chg="add del mod">
            <ac:chgData name="Lisa Schreiber" userId="a8572ec6-7021-4039-a68e-ffc3b7bb5efb" providerId="ADAL" clId="{E8C38606-1C44-4F46-8F5C-29CD689034B7}" dt="2021-02-26T14:43:48.317" v="2705" actId="478"/>
            <ac:spMkLst>
              <pc:docMk/>
              <pc:sldMasterMk cId="2833708124" sldId="2147483687"/>
              <pc:sldLayoutMk cId="2218593960" sldId="2147483703"/>
              <ac:spMk id="20" creationId="{8666DA61-4641-4DCB-9860-0D83F419DDBD}"/>
            </ac:spMkLst>
          </pc:spChg>
          <pc:spChg chg="add del mod">
            <ac:chgData name="Lisa Schreiber" userId="a8572ec6-7021-4039-a68e-ffc3b7bb5efb" providerId="ADAL" clId="{E8C38606-1C44-4F46-8F5C-29CD689034B7}" dt="2021-02-26T14:43:49.048" v="2706" actId="478"/>
            <ac:spMkLst>
              <pc:docMk/>
              <pc:sldMasterMk cId="2833708124" sldId="2147483687"/>
              <pc:sldLayoutMk cId="2218593960" sldId="2147483703"/>
              <ac:spMk id="21" creationId="{E6A9C8A5-2350-4086-AEB9-5B05552CB28A}"/>
            </ac:spMkLst>
          </pc:spChg>
          <pc:spChg chg="add mod">
            <ac:chgData name="Lisa Schreiber" userId="a8572ec6-7021-4039-a68e-ffc3b7bb5efb" providerId="ADAL" clId="{E8C38606-1C44-4F46-8F5C-29CD689034B7}" dt="2021-02-26T14:44:17.007" v="2711" actId="207"/>
            <ac:spMkLst>
              <pc:docMk/>
              <pc:sldMasterMk cId="2833708124" sldId="2147483687"/>
              <pc:sldLayoutMk cId="2218593960" sldId="2147483703"/>
              <ac:spMk id="22" creationId="{851A28EE-7E4C-4FB1-9457-8BA456D102E7}"/>
            </ac:spMkLst>
          </pc:spChg>
          <pc:spChg chg="add mod">
            <ac:chgData name="Lisa Schreiber" userId="a8572ec6-7021-4039-a68e-ffc3b7bb5efb" providerId="ADAL" clId="{E8C38606-1C44-4F46-8F5C-29CD689034B7}" dt="2021-02-26T14:44:33.607" v="2713" actId="1076"/>
            <ac:spMkLst>
              <pc:docMk/>
              <pc:sldMasterMk cId="2833708124" sldId="2147483687"/>
              <pc:sldLayoutMk cId="2218593960" sldId="2147483703"/>
              <ac:spMk id="23" creationId="{07A018EA-6032-4ECC-BF5B-9EFE22AB790A}"/>
            </ac:spMkLst>
          </pc:spChg>
          <pc:spChg chg="add mod">
            <ac:chgData name="Lisa Schreiber" userId="a8572ec6-7021-4039-a68e-ffc3b7bb5efb" providerId="ADAL" clId="{E8C38606-1C44-4F46-8F5C-29CD689034B7}" dt="2021-02-26T14:44:33.607" v="2713" actId="1076"/>
            <ac:spMkLst>
              <pc:docMk/>
              <pc:sldMasterMk cId="2833708124" sldId="2147483687"/>
              <pc:sldLayoutMk cId="2218593960" sldId="2147483703"/>
              <ac:spMk id="24" creationId="{3E5CE943-8105-4F37-A7CD-755F75FEB21C}"/>
            </ac:spMkLst>
          </pc:spChg>
          <pc:spChg chg="add mod">
            <ac:chgData name="Lisa Schreiber" userId="a8572ec6-7021-4039-a68e-ffc3b7bb5efb" providerId="ADAL" clId="{E8C38606-1C44-4F46-8F5C-29CD689034B7}" dt="2021-02-26T14:44:39.319" v="2715" actId="1076"/>
            <ac:spMkLst>
              <pc:docMk/>
              <pc:sldMasterMk cId="2833708124" sldId="2147483687"/>
              <pc:sldLayoutMk cId="2218593960" sldId="2147483703"/>
              <ac:spMk id="25" creationId="{FF4373BC-F3BA-4E45-91A3-5901D34EE97B}"/>
            </ac:spMkLst>
          </pc:spChg>
          <pc:spChg chg="add mod">
            <ac:chgData name="Lisa Schreiber" userId="a8572ec6-7021-4039-a68e-ffc3b7bb5efb" providerId="ADAL" clId="{E8C38606-1C44-4F46-8F5C-29CD689034B7}" dt="2021-02-26T14:44:39.319" v="2715" actId="1076"/>
            <ac:spMkLst>
              <pc:docMk/>
              <pc:sldMasterMk cId="2833708124" sldId="2147483687"/>
              <pc:sldLayoutMk cId="2218593960" sldId="2147483703"/>
              <ac:spMk id="26" creationId="{5F954180-771C-4F01-9856-EEB115E76C6B}"/>
            </ac:spMkLst>
          </pc:spChg>
          <pc:spChg chg="add mod">
            <ac:chgData name="Lisa Schreiber" userId="a8572ec6-7021-4039-a68e-ffc3b7bb5efb" providerId="ADAL" clId="{E8C38606-1C44-4F46-8F5C-29CD689034B7}" dt="2021-02-26T14:44:43.844" v="2717" actId="1076"/>
            <ac:spMkLst>
              <pc:docMk/>
              <pc:sldMasterMk cId="2833708124" sldId="2147483687"/>
              <pc:sldLayoutMk cId="2218593960" sldId="2147483703"/>
              <ac:spMk id="27" creationId="{84C36E63-4D42-4E04-8991-67A11CF2573B}"/>
            </ac:spMkLst>
          </pc:spChg>
          <pc:spChg chg="add mod">
            <ac:chgData name="Lisa Schreiber" userId="a8572ec6-7021-4039-a68e-ffc3b7bb5efb" providerId="ADAL" clId="{E8C38606-1C44-4F46-8F5C-29CD689034B7}" dt="2021-02-26T14:44:43.844" v="2717" actId="1076"/>
            <ac:spMkLst>
              <pc:docMk/>
              <pc:sldMasterMk cId="2833708124" sldId="2147483687"/>
              <pc:sldLayoutMk cId="2218593960" sldId="2147483703"/>
              <ac:spMk id="28" creationId="{21258819-22D3-4076-9BA5-7AE986A53C7B}"/>
            </ac:spMkLst>
          </pc:spChg>
          <pc:spChg chg="add mod">
            <ac:chgData name="Lisa Schreiber" userId="a8572ec6-7021-4039-a68e-ffc3b7bb5efb" providerId="ADAL" clId="{E8C38606-1C44-4F46-8F5C-29CD689034B7}" dt="2021-02-26T14:44:49.166" v="2719" actId="1076"/>
            <ac:spMkLst>
              <pc:docMk/>
              <pc:sldMasterMk cId="2833708124" sldId="2147483687"/>
              <pc:sldLayoutMk cId="2218593960" sldId="2147483703"/>
              <ac:spMk id="32" creationId="{4A24AFFF-B8BC-42DE-A7A2-7CC00CDBF691}"/>
            </ac:spMkLst>
          </pc:spChg>
          <pc:spChg chg="add mod">
            <ac:chgData name="Lisa Schreiber" userId="a8572ec6-7021-4039-a68e-ffc3b7bb5efb" providerId="ADAL" clId="{E8C38606-1C44-4F46-8F5C-29CD689034B7}" dt="2021-02-26T14:44:49.166" v="2719" actId="1076"/>
            <ac:spMkLst>
              <pc:docMk/>
              <pc:sldMasterMk cId="2833708124" sldId="2147483687"/>
              <pc:sldLayoutMk cId="2218593960" sldId="2147483703"/>
              <ac:spMk id="33" creationId="{16E55D0C-BD61-45DF-AFC2-87F3448DE486}"/>
            </ac:spMkLst>
          </pc:spChg>
          <pc:spChg chg="mod">
            <ac:chgData name="Lisa Schreiber" userId="a8572ec6-7021-4039-a68e-ffc3b7bb5efb" providerId="ADAL" clId="{E8C38606-1C44-4F46-8F5C-29CD689034B7}" dt="2021-02-26T14:43:28.510" v="2700" actId="1076"/>
            <ac:spMkLst>
              <pc:docMk/>
              <pc:sldMasterMk cId="2833708124" sldId="2147483687"/>
              <pc:sldLayoutMk cId="2218593960" sldId="2147483703"/>
              <ac:spMk id="39" creationId="{8ACED704-B3AD-4652-83C8-65A043E806A6}"/>
            </ac:spMkLst>
          </pc:spChg>
          <pc:spChg chg="del">
            <ac:chgData name="Lisa Schreiber" userId="a8572ec6-7021-4039-a68e-ffc3b7bb5efb" providerId="ADAL" clId="{E8C38606-1C44-4F46-8F5C-29CD689034B7}" dt="2021-02-26T14:41:37.584" v="2504" actId="478"/>
            <ac:spMkLst>
              <pc:docMk/>
              <pc:sldMasterMk cId="2833708124" sldId="2147483687"/>
              <pc:sldLayoutMk cId="2218593960" sldId="2147483703"/>
              <ac:spMk id="42" creationId="{37909F80-54B4-46E0-AEB4-3C0F9EE37D27}"/>
            </ac:spMkLst>
          </pc:spChg>
          <pc:spChg chg="del mod">
            <ac:chgData name="Lisa Schreiber" userId="a8572ec6-7021-4039-a68e-ffc3b7bb5efb" providerId="ADAL" clId="{E8C38606-1C44-4F46-8F5C-29CD689034B7}" dt="2021-02-26T14:43:46.464" v="2703" actId="478"/>
            <ac:spMkLst>
              <pc:docMk/>
              <pc:sldMasterMk cId="2833708124" sldId="2147483687"/>
              <pc:sldLayoutMk cId="2218593960" sldId="2147483703"/>
              <ac:spMk id="43" creationId="{A010F0CC-C5CC-4E8D-989D-1BF68528C9D8}"/>
            </ac:spMkLst>
          </pc:spChg>
          <pc:spChg chg="del">
            <ac:chgData name="Lisa Schreiber" userId="a8572ec6-7021-4039-a68e-ffc3b7bb5efb" providerId="ADAL" clId="{E8C38606-1C44-4F46-8F5C-29CD689034B7}" dt="2021-02-26T14:41:38.626" v="2505" actId="478"/>
            <ac:spMkLst>
              <pc:docMk/>
              <pc:sldMasterMk cId="2833708124" sldId="2147483687"/>
              <pc:sldLayoutMk cId="2218593960" sldId="2147483703"/>
              <ac:spMk id="44" creationId="{4011D569-7CF4-4008-ABDD-BCCA3EA4AAE3}"/>
            </ac:spMkLst>
          </pc:spChg>
          <pc:spChg chg="del mod">
            <ac:chgData name="Lisa Schreiber" userId="a8572ec6-7021-4039-a68e-ffc3b7bb5efb" providerId="ADAL" clId="{E8C38606-1C44-4F46-8F5C-29CD689034B7}" dt="2021-02-26T14:44:07.814" v="2710" actId="478"/>
            <ac:spMkLst>
              <pc:docMk/>
              <pc:sldMasterMk cId="2833708124" sldId="2147483687"/>
              <pc:sldLayoutMk cId="2218593960" sldId="2147483703"/>
              <ac:spMk id="45" creationId="{F714CF01-AA01-4C82-9A13-118CA3CB1BF9}"/>
            </ac:spMkLst>
          </pc:spChg>
          <pc:spChg chg="del">
            <ac:chgData name="Lisa Schreiber" userId="a8572ec6-7021-4039-a68e-ffc3b7bb5efb" providerId="ADAL" clId="{E8C38606-1C44-4F46-8F5C-29CD689034B7}" dt="2021-02-26T14:41:39.393" v="2506" actId="478"/>
            <ac:spMkLst>
              <pc:docMk/>
              <pc:sldMasterMk cId="2833708124" sldId="2147483687"/>
              <pc:sldLayoutMk cId="2218593960" sldId="2147483703"/>
              <ac:spMk id="46" creationId="{8CA0B8D6-F1B2-455F-91A7-30B75CB361C3}"/>
            </ac:spMkLst>
          </pc:spChg>
          <pc:spChg chg="del">
            <ac:chgData name="Lisa Schreiber" userId="a8572ec6-7021-4039-a68e-ffc3b7bb5efb" providerId="ADAL" clId="{E8C38606-1C44-4F46-8F5C-29CD689034B7}" dt="2021-02-26T14:42:56.007" v="2692" actId="478"/>
            <ac:spMkLst>
              <pc:docMk/>
              <pc:sldMasterMk cId="2833708124" sldId="2147483687"/>
              <pc:sldLayoutMk cId="2218593960" sldId="2147483703"/>
              <ac:spMk id="47" creationId="{C28C2769-AE17-4753-83A8-E5BBE4027235}"/>
            </ac:spMkLst>
          </pc:spChg>
          <pc:spChg chg="del">
            <ac:chgData name="Lisa Schreiber" userId="a8572ec6-7021-4039-a68e-ffc3b7bb5efb" providerId="ADAL" clId="{E8C38606-1C44-4F46-8F5C-29CD689034B7}" dt="2021-02-26T14:41:40.054" v="2507" actId="478"/>
            <ac:spMkLst>
              <pc:docMk/>
              <pc:sldMasterMk cId="2833708124" sldId="2147483687"/>
              <pc:sldLayoutMk cId="2218593960" sldId="2147483703"/>
              <ac:spMk id="48" creationId="{19EAF76C-1B95-479D-9F03-D710965A49FE}"/>
            </ac:spMkLst>
          </pc:spChg>
          <pc:spChg chg="del mod">
            <ac:chgData name="Lisa Schreiber" userId="a8572ec6-7021-4039-a68e-ffc3b7bb5efb" providerId="ADAL" clId="{E8C38606-1C44-4F46-8F5C-29CD689034B7}" dt="2021-02-26T14:44:07.814" v="2710" actId="478"/>
            <ac:spMkLst>
              <pc:docMk/>
              <pc:sldMasterMk cId="2833708124" sldId="2147483687"/>
              <pc:sldLayoutMk cId="2218593960" sldId="2147483703"/>
              <ac:spMk id="57" creationId="{86291F16-6E22-4E4D-B752-FF93376E96F1}"/>
            </ac:spMkLst>
          </pc:spChg>
          <pc:spChg chg="del">
            <ac:chgData name="Lisa Schreiber" userId="a8572ec6-7021-4039-a68e-ffc3b7bb5efb" providerId="ADAL" clId="{E8C38606-1C44-4F46-8F5C-29CD689034B7}" dt="2021-02-26T14:41:40.760" v="2508" actId="478"/>
            <ac:spMkLst>
              <pc:docMk/>
              <pc:sldMasterMk cId="2833708124" sldId="2147483687"/>
              <pc:sldLayoutMk cId="2218593960" sldId="2147483703"/>
              <ac:spMk id="58" creationId="{65C678F9-FD0B-4480-A8AE-D3C832F5EEAA}"/>
            </ac:spMkLst>
          </pc:spChg>
          <pc:spChg chg="del">
            <ac:chgData name="Lisa Schreiber" userId="a8572ec6-7021-4039-a68e-ffc3b7bb5efb" providerId="ADAL" clId="{E8C38606-1C44-4F46-8F5C-29CD689034B7}" dt="2021-02-26T14:42:57.914" v="2693" actId="478"/>
            <ac:spMkLst>
              <pc:docMk/>
              <pc:sldMasterMk cId="2833708124" sldId="2147483687"/>
              <pc:sldLayoutMk cId="2218593960" sldId="2147483703"/>
              <ac:spMk id="59" creationId="{47B19A4C-ED10-4E56-AE1D-432DA8069212}"/>
            </ac:spMkLst>
          </pc:spChg>
          <pc:spChg chg="del">
            <ac:chgData name="Lisa Schreiber" userId="a8572ec6-7021-4039-a68e-ffc3b7bb5efb" providerId="ADAL" clId="{E8C38606-1C44-4F46-8F5C-29CD689034B7}" dt="2021-02-26T14:41:41.550" v="2509" actId="478"/>
            <ac:spMkLst>
              <pc:docMk/>
              <pc:sldMasterMk cId="2833708124" sldId="2147483687"/>
              <pc:sldLayoutMk cId="2218593960" sldId="2147483703"/>
              <ac:spMk id="60" creationId="{A393BAA4-2FBD-40F6-A071-A556BF378F89}"/>
            </ac:spMkLst>
          </pc:spChg>
          <pc:spChg chg="del mod">
            <ac:chgData name="Lisa Schreiber" userId="a8572ec6-7021-4039-a68e-ffc3b7bb5efb" providerId="ADAL" clId="{E8C38606-1C44-4F46-8F5C-29CD689034B7}" dt="2021-02-26T14:44:07.814" v="2710" actId="478"/>
            <ac:spMkLst>
              <pc:docMk/>
              <pc:sldMasterMk cId="2833708124" sldId="2147483687"/>
              <pc:sldLayoutMk cId="2218593960" sldId="2147483703"/>
              <ac:spMk id="61" creationId="{DCAF915B-32B9-43F8-B78D-F38BF17BA8EE}"/>
            </ac:spMkLst>
          </pc:spChg>
          <pc:spChg chg="del">
            <ac:chgData name="Lisa Schreiber" userId="a8572ec6-7021-4039-a68e-ffc3b7bb5efb" providerId="ADAL" clId="{E8C38606-1C44-4F46-8F5C-29CD689034B7}" dt="2021-02-26T14:41:42.128" v="2510" actId="478"/>
            <ac:spMkLst>
              <pc:docMk/>
              <pc:sldMasterMk cId="2833708124" sldId="2147483687"/>
              <pc:sldLayoutMk cId="2218593960" sldId="2147483703"/>
              <ac:spMk id="62" creationId="{1842C286-A126-433A-A18F-24F899CBD5D4}"/>
            </ac:spMkLst>
          </pc:spChg>
          <pc:picChg chg="del">
            <ac:chgData name="Lisa Schreiber" userId="a8572ec6-7021-4039-a68e-ffc3b7bb5efb" providerId="ADAL" clId="{E8C38606-1C44-4F46-8F5C-29CD689034B7}" dt="2021-02-26T14:41:35.117" v="2503" actId="478"/>
            <ac:picMkLst>
              <pc:docMk/>
              <pc:sldMasterMk cId="2833708124" sldId="2147483687"/>
              <pc:sldLayoutMk cId="2218593960" sldId="2147483703"/>
              <ac:picMk id="29" creationId="{23CF68C9-BE55-4F55-9C7A-7B0B8A85C680}"/>
            </ac:picMkLst>
          </pc:picChg>
          <pc:picChg chg="del">
            <ac:chgData name="Lisa Schreiber" userId="a8572ec6-7021-4039-a68e-ffc3b7bb5efb" providerId="ADAL" clId="{E8C38606-1C44-4F46-8F5C-29CD689034B7}" dt="2021-02-26T14:42:11.823" v="2515" actId="478"/>
            <ac:picMkLst>
              <pc:docMk/>
              <pc:sldMasterMk cId="2833708124" sldId="2147483687"/>
              <pc:sldLayoutMk cId="2218593960" sldId="2147483703"/>
              <ac:picMk id="31" creationId="{AB958999-AD8A-4FC1-BBB4-19E055E49206}"/>
            </ac:picMkLst>
          </pc:picChg>
          <pc:picChg chg="add mod">
            <ac:chgData name="Lisa Schreiber" userId="a8572ec6-7021-4039-a68e-ffc3b7bb5efb" providerId="ADAL" clId="{E8C38606-1C44-4F46-8F5C-29CD689034B7}" dt="2021-02-26T14:45:05.528" v="2721"/>
            <ac:picMkLst>
              <pc:docMk/>
              <pc:sldMasterMk cId="2833708124" sldId="2147483687"/>
              <pc:sldLayoutMk cId="2218593960" sldId="2147483703"/>
              <ac:picMk id="34" creationId="{317288F7-61CA-4CAC-9BB5-C1C14240170C}"/>
            </ac:picMkLst>
          </pc:picChg>
        </pc:sldLayoutChg>
      </pc:sldMasterChg>
    </pc:docChg>
  </pc:docChgLst>
  <pc:docChgLst>
    <pc:chgData name="Christian Taube" userId="683203de-e6b3-4484-8722-ee1087df5c11" providerId="ADAL" clId="{EB4BB347-4E66-45FB-B320-74BAAA88A264}"/>
    <pc:docChg chg="undo custSel addSld modSld sldOrd modMainMaster">
      <pc:chgData name="Christian Taube" userId="683203de-e6b3-4484-8722-ee1087df5c11" providerId="ADAL" clId="{EB4BB347-4E66-45FB-B320-74BAAA88A264}" dt="2021-03-01T18:33:24.708" v="613" actId="20577"/>
      <pc:docMkLst>
        <pc:docMk/>
      </pc:docMkLst>
      <pc:sldChg chg="delCm modCm">
        <pc:chgData name="Christian Taube" userId="683203de-e6b3-4484-8722-ee1087df5c11" providerId="ADAL" clId="{EB4BB347-4E66-45FB-B320-74BAAA88A264}" dt="2021-02-27T15:46:32.627" v="326" actId="1592"/>
        <pc:sldMkLst>
          <pc:docMk/>
          <pc:sldMk cId="2291839375" sldId="291"/>
        </pc:sldMkLst>
      </pc:sldChg>
      <pc:sldChg chg="addSp delSp modSp mod modAnim delCm">
        <pc:chgData name="Christian Taube" userId="683203de-e6b3-4484-8722-ee1087df5c11" providerId="ADAL" clId="{EB4BB347-4E66-45FB-B320-74BAAA88A264}" dt="2021-02-27T16:19:22.917" v="394" actId="1592"/>
        <pc:sldMkLst>
          <pc:docMk/>
          <pc:sldMk cId="2616305045" sldId="296"/>
        </pc:sldMkLst>
        <pc:spChg chg="mod topLvl">
          <ac:chgData name="Christian Taube" userId="683203de-e6b3-4484-8722-ee1087df5c11" providerId="ADAL" clId="{EB4BB347-4E66-45FB-B320-74BAAA88A264}" dt="2021-02-27T13:12:33.225" v="48" actId="165"/>
          <ac:spMkLst>
            <pc:docMk/>
            <pc:sldMk cId="2616305045" sldId="296"/>
            <ac:spMk id="13" creationId="{64F4DD45-8DED-413E-8194-4190EE7BB5D9}"/>
          </ac:spMkLst>
        </pc:spChg>
        <pc:grpChg chg="add del">
          <ac:chgData name="Christian Taube" userId="683203de-e6b3-4484-8722-ee1087df5c11" providerId="ADAL" clId="{EB4BB347-4E66-45FB-B320-74BAAA88A264}" dt="2021-02-27T13:12:33.225" v="48" actId="165"/>
          <ac:grpSpMkLst>
            <pc:docMk/>
            <pc:sldMk cId="2616305045" sldId="296"/>
            <ac:grpSpMk id="12" creationId="{BBA890A5-9EA7-4D47-A661-721BF80555D2}"/>
          </ac:grpSpMkLst>
        </pc:grpChg>
        <pc:grpChg chg="add mod">
          <ac:chgData name="Christian Taube" userId="683203de-e6b3-4484-8722-ee1087df5c11" providerId="ADAL" clId="{EB4BB347-4E66-45FB-B320-74BAAA88A264}" dt="2021-02-27T13:13:05.757" v="52" actId="164"/>
          <ac:grpSpMkLst>
            <pc:docMk/>
            <pc:sldMk cId="2616305045" sldId="296"/>
            <ac:grpSpMk id="18" creationId="{D8D32B14-0A8B-4BAD-81F6-BBCCB30B884A}"/>
          </ac:grpSpMkLst>
        </pc:grpChg>
        <pc:picChg chg="mod">
          <ac:chgData name="Christian Taube" userId="683203de-e6b3-4484-8722-ee1087df5c11" providerId="ADAL" clId="{EB4BB347-4E66-45FB-B320-74BAAA88A264}" dt="2021-02-27T13:13:05.757" v="52" actId="164"/>
          <ac:picMkLst>
            <pc:docMk/>
            <pc:sldMk cId="2616305045" sldId="296"/>
            <ac:picMk id="10" creationId="{F08CA0C5-F9D6-4C04-85D5-868AAE017996}"/>
          </ac:picMkLst>
        </pc:picChg>
        <pc:cxnChg chg="add del mod">
          <ac:chgData name="Christian Taube" userId="683203de-e6b3-4484-8722-ee1087df5c11" providerId="ADAL" clId="{EB4BB347-4E66-45FB-B320-74BAAA88A264}" dt="2021-02-27T13:12:00.308" v="33" actId="11529"/>
          <ac:cxnSpMkLst>
            <pc:docMk/>
            <pc:sldMk cId="2616305045" sldId="296"/>
            <ac:cxnSpMk id="6" creationId="{88B3BDED-8EA8-4477-A1AA-0552D2E603FE}"/>
          </ac:cxnSpMkLst>
        </pc:cxnChg>
        <pc:cxnChg chg="add del mod">
          <ac:chgData name="Christian Taube" userId="683203de-e6b3-4484-8722-ee1087df5c11" providerId="ADAL" clId="{EB4BB347-4E66-45FB-B320-74BAAA88A264}" dt="2021-02-27T13:12:16.515" v="41" actId="11529"/>
          <ac:cxnSpMkLst>
            <pc:docMk/>
            <pc:sldMk cId="2616305045" sldId="296"/>
            <ac:cxnSpMk id="8" creationId="{92C77D1A-F36A-4890-9D44-9F8912119EBD}"/>
          </ac:cxnSpMkLst>
        </pc:cxnChg>
        <pc:cxnChg chg="mod">
          <ac:chgData name="Christian Taube" userId="683203de-e6b3-4484-8722-ee1087df5c11" providerId="ADAL" clId="{EB4BB347-4E66-45FB-B320-74BAAA88A264}" dt="2021-02-27T13:13:05.757" v="52" actId="164"/>
          <ac:cxnSpMkLst>
            <pc:docMk/>
            <pc:sldMk cId="2616305045" sldId="296"/>
            <ac:cxnSpMk id="11" creationId="{FBEFD668-3C61-4201-BB1C-2EF23BB5E4D0}"/>
          </ac:cxnSpMkLst>
        </pc:cxnChg>
        <pc:cxnChg chg="add del mod topLvl">
          <ac:chgData name="Christian Taube" userId="683203de-e6b3-4484-8722-ee1087df5c11" providerId="ADAL" clId="{EB4BB347-4E66-45FB-B320-74BAAA88A264}" dt="2021-02-27T13:13:05.757" v="52" actId="164"/>
          <ac:cxnSpMkLst>
            <pc:docMk/>
            <pc:sldMk cId="2616305045" sldId="296"/>
            <ac:cxnSpMk id="14" creationId="{183EF621-72C4-492C-9BFD-33E8A18D0B05}"/>
          </ac:cxnSpMkLst>
        </pc:cxnChg>
      </pc:sldChg>
      <pc:sldChg chg="addSp modSp mod">
        <pc:chgData name="Christian Taube" userId="683203de-e6b3-4484-8722-ee1087df5c11" providerId="ADAL" clId="{EB4BB347-4E66-45FB-B320-74BAAA88A264}" dt="2021-02-28T20:34:48.881" v="593"/>
        <pc:sldMkLst>
          <pc:docMk/>
          <pc:sldMk cId="4091449516" sldId="303"/>
        </pc:sldMkLst>
        <pc:spChg chg="mod">
          <ac:chgData name="Christian Taube" userId="683203de-e6b3-4484-8722-ee1087df5c11" providerId="ADAL" clId="{EB4BB347-4E66-45FB-B320-74BAAA88A264}" dt="2021-02-28T20:33:45.239" v="590" actId="20577"/>
          <ac:spMkLst>
            <pc:docMk/>
            <pc:sldMk cId="4091449516" sldId="303"/>
            <ac:spMk id="4" creationId="{A14CC3DB-F12B-4CA4-9ACF-6705D97E0A52}"/>
          </ac:spMkLst>
        </pc:spChg>
        <pc:picChg chg="add mod">
          <ac:chgData name="Christian Taube" userId="683203de-e6b3-4484-8722-ee1087df5c11" providerId="ADAL" clId="{EB4BB347-4E66-45FB-B320-74BAAA88A264}" dt="2021-02-28T20:34:48.881" v="593"/>
          <ac:picMkLst>
            <pc:docMk/>
            <pc:sldMk cId="4091449516" sldId="303"/>
            <ac:picMk id="10" creationId="{298EEE84-0DEB-4BC7-9A2F-E43DA77E2323}"/>
          </ac:picMkLst>
        </pc:picChg>
      </pc:sldChg>
      <pc:sldChg chg="modSp mod modAnim">
        <pc:chgData name="Christian Taube" userId="683203de-e6b3-4484-8722-ee1087df5c11" providerId="ADAL" clId="{EB4BB347-4E66-45FB-B320-74BAAA88A264}" dt="2021-02-27T15:44:05.857" v="298" actId="6549"/>
        <pc:sldMkLst>
          <pc:docMk/>
          <pc:sldMk cId="1645635639" sldId="308"/>
        </pc:sldMkLst>
        <pc:spChg chg="mod">
          <ac:chgData name="Christian Taube" userId="683203de-e6b3-4484-8722-ee1087df5c11" providerId="ADAL" clId="{EB4BB347-4E66-45FB-B320-74BAAA88A264}" dt="2021-02-27T15:44:05.857" v="298" actId="6549"/>
          <ac:spMkLst>
            <pc:docMk/>
            <pc:sldMk cId="1645635639" sldId="308"/>
            <ac:spMk id="9" creationId="{E3A7BC86-A3CF-4C1D-8E38-04E0668F0BB7}"/>
          </ac:spMkLst>
        </pc:spChg>
      </pc:sldChg>
      <pc:sldChg chg="delSp modSp mod ord modShow">
        <pc:chgData name="Christian Taube" userId="683203de-e6b3-4484-8722-ee1087df5c11" providerId="ADAL" clId="{EB4BB347-4E66-45FB-B320-74BAAA88A264}" dt="2021-02-27T19:24:34.026" v="455"/>
        <pc:sldMkLst>
          <pc:docMk/>
          <pc:sldMk cId="3193261240" sldId="4128"/>
        </pc:sldMkLst>
        <pc:spChg chg="mod">
          <ac:chgData name="Christian Taube" userId="683203de-e6b3-4484-8722-ee1087df5c11" providerId="ADAL" clId="{EB4BB347-4E66-45FB-B320-74BAAA88A264}" dt="2021-02-27T16:42:19.726" v="400" actId="20577"/>
          <ac:spMkLst>
            <pc:docMk/>
            <pc:sldMk cId="3193261240" sldId="4128"/>
            <ac:spMk id="26" creationId="{DA212436-CDD0-40F1-A885-BC713DE561A1}"/>
          </ac:spMkLst>
        </pc:spChg>
        <pc:spChg chg="mod">
          <ac:chgData name="Christian Taube" userId="683203de-e6b3-4484-8722-ee1087df5c11" providerId="ADAL" clId="{EB4BB347-4E66-45FB-B320-74BAAA88A264}" dt="2021-02-27T16:42:12.239" v="397" actId="20577"/>
          <ac:spMkLst>
            <pc:docMk/>
            <pc:sldMk cId="3193261240" sldId="4128"/>
            <ac:spMk id="30" creationId="{83088D25-FBD7-442B-BA18-ECE10BD7001A}"/>
          </ac:spMkLst>
        </pc:spChg>
        <pc:spChg chg="del">
          <ac:chgData name="Christian Taube" userId="683203de-e6b3-4484-8722-ee1087df5c11" providerId="ADAL" clId="{EB4BB347-4E66-45FB-B320-74BAAA88A264}" dt="2021-02-27T16:44:07.301" v="401" actId="478"/>
          <ac:spMkLst>
            <pc:docMk/>
            <pc:sldMk cId="3193261240" sldId="4128"/>
            <ac:spMk id="32" creationId="{6CEEAAAC-B5C5-402E-A6BD-8A682FE91870}"/>
          </ac:spMkLst>
        </pc:spChg>
      </pc:sldChg>
      <pc:sldChg chg="modSp mod">
        <pc:chgData name="Christian Taube" userId="683203de-e6b3-4484-8722-ee1087df5c11" providerId="ADAL" clId="{EB4BB347-4E66-45FB-B320-74BAAA88A264}" dt="2021-03-01T18:33:24.708" v="613" actId="20577"/>
        <pc:sldMkLst>
          <pc:docMk/>
          <pc:sldMk cId="544196587" sldId="4132"/>
        </pc:sldMkLst>
        <pc:spChg chg="mod">
          <ac:chgData name="Christian Taube" userId="683203de-e6b3-4484-8722-ee1087df5c11" providerId="ADAL" clId="{EB4BB347-4E66-45FB-B320-74BAAA88A264}" dt="2021-02-28T20:33:17.492" v="581" actId="14100"/>
          <ac:spMkLst>
            <pc:docMk/>
            <pc:sldMk cId="544196587" sldId="4132"/>
            <ac:spMk id="3" creationId="{EAA1DD5E-1E09-4520-90D8-20AD8C798475}"/>
          </ac:spMkLst>
        </pc:spChg>
        <pc:spChg chg="mod">
          <ac:chgData name="Christian Taube" userId="683203de-e6b3-4484-8722-ee1087df5c11" providerId="ADAL" clId="{EB4BB347-4E66-45FB-B320-74BAAA88A264}" dt="2021-03-01T18:33:24.708" v="613" actId="20577"/>
          <ac:spMkLst>
            <pc:docMk/>
            <pc:sldMk cId="544196587" sldId="4132"/>
            <ac:spMk id="4" creationId="{A14CC3DB-F12B-4CA4-9ACF-6705D97E0A52}"/>
          </ac:spMkLst>
        </pc:spChg>
      </pc:sldChg>
      <pc:sldChg chg="modSp mod">
        <pc:chgData name="Christian Taube" userId="683203de-e6b3-4484-8722-ee1087df5c11" providerId="ADAL" clId="{EB4BB347-4E66-45FB-B320-74BAAA88A264}" dt="2021-02-27T13:15:42.772" v="182" actId="1076"/>
        <pc:sldMkLst>
          <pc:docMk/>
          <pc:sldMk cId="2871414252" sldId="4133"/>
        </pc:sldMkLst>
        <pc:spChg chg="mod">
          <ac:chgData name="Christian Taube" userId="683203de-e6b3-4484-8722-ee1087df5c11" providerId="ADAL" clId="{EB4BB347-4E66-45FB-B320-74BAAA88A264}" dt="2021-02-27T13:15:42.772" v="182" actId="1076"/>
          <ac:spMkLst>
            <pc:docMk/>
            <pc:sldMk cId="2871414252" sldId="4133"/>
            <ac:spMk id="11" creationId="{D189EE5A-0A6E-4E3C-85CA-978278714E17}"/>
          </ac:spMkLst>
        </pc:spChg>
      </pc:sldChg>
      <pc:sldChg chg="addSp modSp mod modAnim">
        <pc:chgData name="Christian Taube" userId="683203de-e6b3-4484-8722-ee1087df5c11" providerId="ADAL" clId="{EB4BB347-4E66-45FB-B320-74BAAA88A264}" dt="2021-02-27T19:47:14.779" v="526"/>
        <pc:sldMkLst>
          <pc:docMk/>
          <pc:sldMk cId="2740936700" sldId="4135"/>
        </pc:sldMkLst>
        <pc:spChg chg="mod">
          <ac:chgData name="Christian Taube" userId="683203de-e6b3-4484-8722-ee1087df5c11" providerId="ADAL" clId="{EB4BB347-4E66-45FB-B320-74BAAA88A264}" dt="2021-02-27T15:58:20.203" v="349" actId="20577"/>
          <ac:spMkLst>
            <pc:docMk/>
            <pc:sldMk cId="2740936700" sldId="4135"/>
            <ac:spMk id="9" creationId="{185EF86E-FAF7-4175-8788-009906611BAB}"/>
          </ac:spMkLst>
        </pc:spChg>
        <pc:spChg chg="add mod">
          <ac:chgData name="Christian Taube" userId="683203de-e6b3-4484-8722-ee1087df5c11" providerId="ADAL" clId="{EB4BB347-4E66-45FB-B320-74BAAA88A264}" dt="2021-02-27T19:47:04.478" v="523" actId="6549"/>
          <ac:spMkLst>
            <pc:docMk/>
            <pc:sldMk cId="2740936700" sldId="4135"/>
            <ac:spMk id="11" creationId="{348BEE3F-36FF-4C89-A056-0EB15276B395}"/>
          </ac:spMkLst>
        </pc:spChg>
        <pc:spChg chg="mod">
          <ac:chgData name="Christian Taube" userId="683203de-e6b3-4484-8722-ee1087df5c11" providerId="ADAL" clId="{EB4BB347-4E66-45FB-B320-74BAAA88A264}" dt="2021-02-27T19:47:07.515" v="525" actId="20577"/>
          <ac:spMkLst>
            <pc:docMk/>
            <pc:sldMk cId="2740936700" sldId="4135"/>
            <ac:spMk id="12" creationId="{687B914D-942C-47CA-AF1B-64C46225A880}"/>
          </ac:spMkLst>
        </pc:spChg>
        <pc:spChg chg="mod">
          <ac:chgData name="Christian Taube" userId="683203de-e6b3-4484-8722-ee1087df5c11" providerId="ADAL" clId="{EB4BB347-4E66-45FB-B320-74BAAA88A264}" dt="2021-02-27T13:15:58.320" v="183" actId="14100"/>
          <ac:spMkLst>
            <pc:docMk/>
            <pc:sldMk cId="2740936700" sldId="4135"/>
            <ac:spMk id="25" creationId="{E6DAEA60-496A-47C5-9E62-351D8A24A1EA}"/>
          </ac:spMkLst>
        </pc:spChg>
      </pc:sldChg>
      <pc:sldChg chg="modSp mod ord">
        <pc:chgData name="Christian Taube" userId="683203de-e6b3-4484-8722-ee1087df5c11" providerId="ADAL" clId="{EB4BB347-4E66-45FB-B320-74BAAA88A264}" dt="2021-02-27T19:37:52.739" v="483" actId="20577"/>
        <pc:sldMkLst>
          <pc:docMk/>
          <pc:sldMk cId="1916142647" sldId="4136"/>
        </pc:sldMkLst>
        <pc:spChg chg="mod">
          <ac:chgData name="Christian Taube" userId="683203de-e6b3-4484-8722-ee1087df5c11" providerId="ADAL" clId="{EB4BB347-4E66-45FB-B320-74BAAA88A264}" dt="2021-02-27T19:37:41.624" v="465"/>
          <ac:spMkLst>
            <pc:docMk/>
            <pc:sldMk cId="1916142647" sldId="4136"/>
            <ac:spMk id="3" creationId="{35D79A4D-7C6E-4EA4-B803-677E4A7224C6}"/>
          </ac:spMkLst>
        </pc:spChg>
        <pc:spChg chg="mod">
          <ac:chgData name="Christian Taube" userId="683203de-e6b3-4484-8722-ee1087df5c11" providerId="ADAL" clId="{EB4BB347-4E66-45FB-B320-74BAAA88A264}" dt="2021-02-27T19:37:52.739" v="483" actId="20577"/>
          <ac:spMkLst>
            <pc:docMk/>
            <pc:sldMk cId="1916142647" sldId="4136"/>
            <ac:spMk id="5" creationId="{B86C7E35-4F48-4EA6-8C96-D91A3E6C3050}"/>
          </ac:spMkLst>
        </pc:spChg>
      </pc:sldChg>
      <pc:sldChg chg="modSp mod">
        <pc:chgData name="Christian Taube" userId="683203de-e6b3-4484-8722-ee1087df5c11" providerId="ADAL" clId="{EB4BB347-4E66-45FB-B320-74BAAA88A264}" dt="2021-02-27T13:18:52.317" v="224" actId="255"/>
        <pc:sldMkLst>
          <pc:docMk/>
          <pc:sldMk cId="3403317568" sldId="4137"/>
        </pc:sldMkLst>
        <pc:spChg chg="mod">
          <ac:chgData name="Christian Taube" userId="683203de-e6b3-4484-8722-ee1087df5c11" providerId="ADAL" clId="{EB4BB347-4E66-45FB-B320-74BAAA88A264}" dt="2021-02-27T13:18:52.317" v="224" actId="255"/>
          <ac:spMkLst>
            <pc:docMk/>
            <pc:sldMk cId="3403317568" sldId="4137"/>
            <ac:spMk id="3" creationId="{35D79A4D-7C6E-4EA4-B803-677E4A7224C6}"/>
          </ac:spMkLst>
        </pc:spChg>
      </pc:sldChg>
      <pc:sldChg chg="delSp modSp mod">
        <pc:chgData name="Christian Taube" userId="683203de-e6b3-4484-8722-ee1087df5c11" providerId="ADAL" clId="{EB4BB347-4E66-45FB-B320-74BAAA88A264}" dt="2021-02-27T16:51:39.821" v="439"/>
        <pc:sldMkLst>
          <pc:docMk/>
          <pc:sldMk cId="707659716" sldId="4138"/>
        </pc:sldMkLst>
        <pc:spChg chg="mod">
          <ac:chgData name="Christian Taube" userId="683203de-e6b3-4484-8722-ee1087df5c11" providerId="ADAL" clId="{EB4BB347-4E66-45FB-B320-74BAAA88A264}" dt="2021-02-27T16:51:38.026" v="437" actId="6549"/>
          <ac:spMkLst>
            <pc:docMk/>
            <pc:sldMk cId="707659716" sldId="4138"/>
            <ac:spMk id="4" creationId="{963A4F38-3B6F-44AF-B967-7EC133BE75FF}"/>
          </ac:spMkLst>
        </pc:spChg>
        <pc:spChg chg="del mod">
          <ac:chgData name="Christian Taube" userId="683203de-e6b3-4484-8722-ee1087df5c11" providerId="ADAL" clId="{EB4BB347-4E66-45FB-B320-74BAAA88A264}" dt="2021-02-27T16:51:39.821" v="439"/>
          <ac:spMkLst>
            <pc:docMk/>
            <pc:sldMk cId="707659716" sldId="4138"/>
            <ac:spMk id="19" creationId="{ED209C9B-9C59-483A-B0D4-09000451295C}"/>
          </ac:spMkLst>
        </pc:spChg>
      </pc:sldChg>
      <pc:sldChg chg="modSp mod modAnim modNotesTx">
        <pc:chgData name="Christian Taube" userId="683203de-e6b3-4484-8722-ee1087df5c11" providerId="ADAL" clId="{EB4BB347-4E66-45FB-B320-74BAAA88A264}" dt="2021-02-27T19:45:54.126" v="485" actId="255"/>
        <pc:sldMkLst>
          <pc:docMk/>
          <pc:sldMk cId="1951198462" sldId="4140"/>
        </pc:sldMkLst>
        <pc:spChg chg="mod">
          <ac:chgData name="Christian Taube" userId="683203de-e6b3-4484-8722-ee1087df5c11" providerId="ADAL" clId="{EB4BB347-4E66-45FB-B320-74BAAA88A264}" dt="2021-02-27T16:50:32.995" v="432" actId="1076"/>
          <ac:spMkLst>
            <pc:docMk/>
            <pc:sldMk cId="1951198462" sldId="4140"/>
            <ac:spMk id="5" creationId="{A2B39AC1-6D83-4A81-B3A0-26E267C64E9D}"/>
          </ac:spMkLst>
        </pc:spChg>
        <pc:graphicFrameChg chg="mod">
          <ac:chgData name="Christian Taube" userId="683203de-e6b3-4484-8722-ee1087df5c11" providerId="ADAL" clId="{EB4BB347-4E66-45FB-B320-74BAAA88A264}" dt="2021-02-27T19:45:54.126" v="485" actId="255"/>
          <ac:graphicFrameMkLst>
            <pc:docMk/>
            <pc:sldMk cId="1951198462" sldId="4140"/>
            <ac:graphicFrameMk id="2" creationId="{A166C658-5070-44A7-B7AC-EC538526E4BF}"/>
          </ac:graphicFrameMkLst>
        </pc:graphicFrameChg>
      </pc:sldChg>
      <pc:sldChg chg="modSp add mod ord">
        <pc:chgData name="Christian Taube" userId="683203de-e6b3-4484-8722-ee1087df5c11" providerId="ADAL" clId="{EB4BB347-4E66-45FB-B320-74BAAA88A264}" dt="2021-02-27T19:59:37.130" v="544" actId="20577"/>
        <pc:sldMkLst>
          <pc:docMk/>
          <pc:sldMk cId="2521972581" sldId="4141"/>
        </pc:sldMkLst>
        <pc:spChg chg="mod">
          <ac:chgData name="Christian Taube" userId="683203de-e6b3-4484-8722-ee1087df5c11" providerId="ADAL" clId="{EB4BB347-4E66-45FB-B320-74BAAA88A264}" dt="2021-02-27T19:59:37.130" v="544" actId="20577"/>
          <ac:spMkLst>
            <pc:docMk/>
            <pc:sldMk cId="2521972581" sldId="4141"/>
            <ac:spMk id="2" creationId="{F9DA9F8E-73BE-4712-9B4B-EFF37C3C87A7}"/>
          </ac:spMkLst>
        </pc:spChg>
        <pc:spChg chg="mod">
          <ac:chgData name="Christian Taube" userId="683203de-e6b3-4484-8722-ee1087df5c11" providerId="ADAL" clId="{EB4BB347-4E66-45FB-B320-74BAAA88A264}" dt="2021-02-27T19:59:23.951" v="529" actId="20577"/>
          <ac:spMkLst>
            <pc:docMk/>
            <pc:sldMk cId="2521972581" sldId="4141"/>
            <ac:spMk id="3" creationId="{35D79A4D-7C6E-4EA4-B803-677E4A7224C6}"/>
          </ac:spMkLst>
        </pc:spChg>
      </pc:sldChg>
      <pc:sldChg chg="add">
        <pc:chgData name="Christian Taube" userId="683203de-e6b3-4484-8722-ee1087df5c11" providerId="ADAL" clId="{EB4BB347-4E66-45FB-B320-74BAAA88A264}" dt="2021-02-27T19:37:25.869" v="462"/>
        <pc:sldMkLst>
          <pc:docMk/>
          <pc:sldMk cId="885049215" sldId="4142"/>
        </pc:sldMkLst>
      </pc:sldChg>
      <pc:sldMasterChg chg="modSldLayout">
        <pc:chgData name="Christian Taube" userId="683203de-e6b3-4484-8722-ee1087df5c11" providerId="ADAL" clId="{EB4BB347-4E66-45FB-B320-74BAAA88A264}" dt="2021-02-28T20:34:37.553" v="592"/>
        <pc:sldMasterMkLst>
          <pc:docMk/>
          <pc:sldMasterMk cId="1805662324" sldId="2147483679"/>
        </pc:sldMasterMkLst>
        <pc:sldLayoutChg chg="addSp delSp modSp mod">
          <pc:chgData name="Christian Taube" userId="683203de-e6b3-4484-8722-ee1087df5c11" providerId="ADAL" clId="{EB4BB347-4E66-45FB-B320-74BAAA88A264}" dt="2021-02-28T20:34:37.553" v="592"/>
          <pc:sldLayoutMkLst>
            <pc:docMk/>
            <pc:sldMasterMk cId="1805662324" sldId="2147483679"/>
            <pc:sldLayoutMk cId="105183264" sldId="2147483680"/>
          </pc:sldLayoutMkLst>
          <pc:picChg chg="add mod">
            <ac:chgData name="Christian Taube" userId="683203de-e6b3-4484-8722-ee1087df5c11" providerId="ADAL" clId="{EB4BB347-4E66-45FB-B320-74BAAA88A264}" dt="2021-02-28T20:34:37.553" v="592"/>
            <ac:picMkLst>
              <pc:docMk/>
              <pc:sldMasterMk cId="1805662324" sldId="2147483679"/>
              <pc:sldLayoutMk cId="105183264" sldId="2147483680"/>
              <ac:picMk id="19" creationId="{9E3F03BB-F690-4632-900B-36B815062D67}"/>
            </ac:picMkLst>
          </pc:picChg>
          <pc:picChg chg="del">
            <ac:chgData name="Christian Taube" userId="683203de-e6b3-4484-8722-ee1087df5c11" providerId="ADAL" clId="{EB4BB347-4E66-45FB-B320-74BAAA88A264}" dt="2021-02-28T20:34:37.114" v="591" actId="478"/>
            <ac:picMkLst>
              <pc:docMk/>
              <pc:sldMasterMk cId="1805662324" sldId="2147483679"/>
              <pc:sldLayoutMk cId="105183264" sldId="2147483680"/>
              <ac:picMk id="31" creationId="{AB958999-AD8A-4FC1-BBB4-19E055E49206}"/>
            </ac:picMkLst>
          </pc:picChg>
        </pc:sldLayoutChg>
      </pc:sldMasterChg>
    </pc:docChg>
  </pc:docChgLst>
  <pc:docChgLst>
    <pc:chgData name="Isabella-Maria Carmone" userId="S::icarmone@dataguard.de::ded1051a-c3fd-4930-9105-dd6cad83e267" providerId="AD" clId="Web-{8FC2AE9F-0038-B000-CD94-4D1AAB6C689A}"/>
    <pc:docChg chg="addSld delSld modSld">
      <pc:chgData name="Isabella-Maria Carmone" userId="S::icarmone@dataguard.de::ded1051a-c3fd-4930-9105-dd6cad83e267" providerId="AD" clId="Web-{8FC2AE9F-0038-B000-CD94-4D1AAB6C689A}" dt="2021-02-25T18:04:36.902" v="26" actId="20577"/>
      <pc:docMkLst>
        <pc:docMk/>
      </pc:docMkLst>
      <pc:sldChg chg="modSp">
        <pc:chgData name="Isabella-Maria Carmone" userId="S::icarmone@dataguard.de::ded1051a-c3fd-4930-9105-dd6cad83e267" providerId="AD" clId="Web-{8FC2AE9F-0038-B000-CD94-4D1AAB6C689A}" dt="2021-02-25T16:24:46.628" v="0" actId="14100"/>
        <pc:sldMkLst>
          <pc:docMk/>
          <pc:sldMk cId="292516166" sldId="302"/>
        </pc:sldMkLst>
        <pc:spChg chg="mod">
          <ac:chgData name="Isabella-Maria Carmone" userId="S::icarmone@dataguard.de::ded1051a-c3fd-4930-9105-dd6cad83e267" providerId="AD" clId="Web-{8FC2AE9F-0038-B000-CD94-4D1AAB6C689A}" dt="2021-02-25T16:24:46.628" v="0" actId="14100"/>
          <ac:spMkLst>
            <pc:docMk/>
            <pc:sldMk cId="292516166" sldId="302"/>
            <ac:spMk id="55" creationId="{1B2FC6FF-9DFC-41C5-A667-CA1684C7D8E5}"/>
          </ac:spMkLst>
        </pc:spChg>
      </pc:sldChg>
      <pc:sldChg chg="modSp">
        <pc:chgData name="Isabella-Maria Carmone" userId="S::icarmone@dataguard.de::ded1051a-c3fd-4930-9105-dd6cad83e267" providerId="AD" clId="Web-{8FC2AE9F-0038-B000-CD94-4D1AAB6C689A}" dt="2021-02-25T16:26:25.099" v="8" actId="20577"/>
        <pc:sldMkLst>
          <pc:docMk/>
          <pc:sldMk cId="2670418843" sldId="4126"/>
        </pc:sldMkLst>
        <pc:spChg chg="mod">
          <ac:chgData name="Isabella-Maria Carmone" userId="S::icarmone@dataguard.de::ded1051a-c3fd-4930-9105-dd6cad83e267" providerId="AD" clId="Web-{8FC2AE9F-0038-B000-CD94-4D1AAB6C689A}" dt="2021-02-25T16:26:25.099" v="8" actId="20577"/>
          <ac:spMkLst>
            <pc:docMk/>
            <pc:sldMk cId="2670418843" sldId="4126"/>
            <ac:spMk id="37" creationId="{6196094B-A2E4-4F66-AA56-489CCD0374D5}"/>
          </ac:spMkLst>
        </pc:spChg>
      </pc:sldChg>
      <pc:sldChg chg="modSp">
        <pc:chgData name="Isabella-Maria Carmone" userId="S::icarmone@dataguard.de::ded1051a-c3fd-4930-9105-dd6cad83e267" providerId="AD" clId="Web-{8FC2AE9F-0038-B000-CD94-4D1AAB6C689A}" dt="2021-02-25T16:25:59.958" v="5" actId="14100"/>
        <pc:sldMkLst>
          <pc:docMk/>
          <pc:sldMk cId="3193261240" sldId="4128"/>
        </pc:sldMkLst>
        <pc:spChg chg="mod">
          <ac:chgData name="Isabella-Maria Carmone" userId="S::icarmone@dataguard.de::ded1051a-c3fd-4930-9105-dd6cad83e267" providerId="AD" clId="Web-{8FC2AE9F-0038-B000-CD94-4D1AAB6C689A}" dt="2021-02-25T16:25:59.958" v="5" actId="14100"/>
          <ac:spMkLst>
            <pc:docMk/>
            <pc:sldMk cId="3193261240" sldId="4128"/>
            <ac:spMk id="24" creationId="{11FAB3ED-D86B-43B9-8AEF-176ECCF4A0AD}"/>
          </ac:spMkLst>
        </pc:spChg>
        <pc:spChg chg="mod">
          <ac:chgData name="Isabella-Maria Carmone" userId="S::icarmone@dataguard.de::ded1051a-c3fd-4930-9105-dd6cad83e267" providerId="AD" clId="Web-{8FC2AE9F-0038-B000-CD94-4D1AAB6C689A}" dt="2021-02-25T16:25:28.395" v="4" actId="14100"/>
          <ac:spMkLst>
            <pc:docMk/>
            <pc:sldMk cId="3193261240" sldId="4128"/>
            <ac:spMk id="30" creationId="{83088D25-FBD7-442B-BA18-ECE10BD7001A}"/>
          </ac:spMkLst>
        </pc:spChg>
      </pc:sldChg>
      <pc:sldChg chg="add del replId">
        <pc:chgData name="Isabella-Maria Carmone" userId="S::icarmone@dataguard.de::ded1051a-c3fd-4930-9105-dd6cad83e267" providerId="AD" clId="Web-{8FC2AE9F-0038-B000-CD94-4D1AAB6C689A}" dt="2021-02-25T16:25:09.988" v="3"/>
        <pc:sldMkLst>
          <pc:docMk/>
          <pc:sldMk cId="2938304532" sldId="4129"/>
        </pc:sldMkLst>
      </pc:sldChg>
      <pc:sldChg chg="modSp add replId">
        <pc:chgData name="Isabella-Maria Carmone" userId="S::icarmone@dataguard.de::ded1051a-c3fd-4930-9105-dd6cad83e267" providerId="AD" clId="Web-{8FC2AE9F-0038-B000-CD94-4D1AAB6C689A}" dt="2021-02-25T18:04:36.902" v="26" actId="20577"/>
        <pc:sldMkLst>
          <pc:docMk/>
          <pc:sldMk cId="668154956" sldId="4130"/>
        </pc:sldMkLst>
        <pc:spChg chg="mod">
          <ac:chgData name="Isabella-Maria Carmone" userId="S::icarmone@dataguard.de::ded1051a-c3fd-4930-9105-dd6cad83e267" providerId="AD" clId="Web-{8FC2AE9F-0038-B000-CD94-4D1AAB6C689A}" dt="2021-02-25T18:04:36.902" v="26" actId="20577"/>
          <ac:spMkLst>
            <pc:docMk/>
            <pc:sldMk cId="668154956" sldId="4130"/>
            <ac:spMk id="3" creationId="{EAA1DD5E-1E09-4520-90D8-20AD8C798475}"/>
          </ac:spMkLst>
        </pc:spChg>
        <pc:spChg chg="mod">
          <ac:chgData name="Isabella-Maria Carmone" userId="S::icarmone@dataguard.de::ded1051a-c3fd-4930-9105-dd6cad83e267" providerId="AD" clId="Web-{8FC2AE9F-0038-B000-CD94-4D1AAB6C689A}" dt="2021-02-25T16:27:26.476" v="11" actId="20577"/>
          <ac:spMkLst>
            <pc:docMk/>
            <pc:sldMk cId="668154956" sldId="4130"/>
            <ac:spMk id="4" creationId="{A14CC3DB-F12B-4CA4-9ACF-6705D97E0A52}"/>
          </ac:spMkLst>
        </pc:spChg>
      </pc:sldChg>
    </pc:docChg>
  </pc:docChgLst>
  <pc:docChgLst>
    <pc:chgData name="Isabella-Maria Carmone" userId="S::icarmone@dataguard.de::ded1051a-c3fd-4930-9105-dd6cad83e267" providerId="AD" clId="Web-{D25C47BE-C6B2-B19F-1049-7A22CC63BB8B}"/>
    <pc:docChg chg="modSld">
      <pc:chgData name="Isabella-Maria Carmone" userId="S::icarmone@dataguard.de::ded1051a-c3fd-4930-9105-dd6cad83e267" providerId="AD" clId="Web-{D25C47BE-C6B2-B19F-1049-7A22CC63BB8B}" dt="2021-02-26T12:25:05.362" v="23"/>
      <pc:docMkLst>
        <pc:docMk/>
      </pc:docMkLst>
      <pc:sldChg chg="delSp addAnim delAnim modAnim">
        <pc:chgData name="Isabella-Maria Carmone" userId="S::icarmone@dataguard.de::ded1051a-c3fd-4930-9105-dd6cad83e267" providerId="AD" clId="Web-{D25C47BE-C6B2-B19F-1049-7A22CC63BB8B}" dt="2021-02-26T12:12:53.040" v="20"/>
        <pc:sldMkLst>
          <pc:docMk/>
          <pc:sldMk cId="898452061" sldId="292"/>
        </pc:sldMkLst>
        <pc:spChg chg="topLvl">
          <ac:chgData name="Isabella-Maria Carmone" userId="S::icarmone@dataguard.de::ded1051a-c3fd-4930-9105-dd6cad83e267" providerId="AD" clId="Web-{D25C47BE-C6B2-B19F-1049-7A22CC63BB8B}" dt="2021-02-26T12:12:40.196" v="12"/>
          <ac:spMkLst>
            <pc:docMk/>
            <pc:sldMk cId="898452061" sldId="292"/>
            <ac:spMk id="8" creationId="{1DA4412A-825B-4158-95B3-130BECD98EDC}"/>
          </ac:spMkLst>
        </pc:spChg>
        <pc:spChg chg="topLvl">
          <ac:chgData name="Isabella-Maria Carmone" userId="S::icarmone@dataguard.de::ded1051a-c3fd-4930-9105-dd6cad83e267" providerId="AD" clId="Web-{D25C47BE-C6B2-B19F-1049-7A22CC63BB8B}" dt="2021-02-26T12:12:40.196" v="12"/>
          <ac:spMkLst>
            <pc:docMk/>
            <pc:sldMk cId="898452061" sldId="292"/>
            <ac:spMk id="9" creationId="{4FF4BEB1-CE3E-4619-88B0-ACA0C865DBF4}"/>
          </ac:spMkLst>
        </pc:spChg>
        <pc:spChg chg="topLvl">
          <ac:chgData name="Isabella-Maria Carmone" userId="S::icarmone@dataguard.de::ded1051a-c3fd-4930-9105-dd6cad83e267" providerId="AD" clId="Web-{D25C47BE-C6B2-B19F-1049-7A22CC63BB8B}" dt="2021-02-26T12:12:40.196" v="12"/>
          <ac:spMkLst>
            <pc:docMk/>
            <pc:sldMk cId="898452061" sldId="292"/>
            <ac:spMk id="10" creationId="{790B02DC-9586-4E5D-94DC-954AA4E2FFE9}"/>
          </ac:spMkLst>
        </pc:spChg>
        <pc:spChg chg="topLvl">
          <ac:chgData name="Isabella-Maria Carmone" userId="S::icarmone@dataguard.de::ded1051a-c3fd-4930-9105-dd6cad83e267" providerId="AD" clId="Web-{D25C47BE-C6B2-B19F-1049-7A22CC63BB8B}" dt="2021-02-26T12:12:40.196" v="12"/>
          <ac:spMkLst>
            <pc:docMk/>
            <pc:sldMk cId="898452061" sldId="292"/>
            <ac:spMk id="11" creationId="{D189EE5A-0A6E-4E3C-85CA-978278714E17}"/>
          </ac:spMkLst>
        </pc:spChg>
        <pc:grpChg chg="del">
          <ac:chgData name="Isabella-Maria Carmone" userId="S::icarmone@dataguard.de::ded1051a-c3fd-4930-9105-dd6cad83e267" providerId="AD" clId="Web-{D25C47BE-C6B2-B19F-1049-7A22CC63BB8B}" dt="2021-02-26T12:12:40.196" v="12"/>
          <ac:grpSpMkLst>
            <pc:docMk/>
            <pc:sldMk cId="898452061" sldId="292"/>
            <ac:grpSpMk id="3" creationId="{5DECC4FF-7E8D-47CA-B230-AAED233A7FF2}"/>
          </ac:grpSpMkLst>
        </pc:grpChg>
      </pc:sldChg>
      <pc:sldChg chg="addCm">
        <pc:chgData name="Isabella-Maria Carmone" userId="S::icarmone@dataguard.de::ded1051a-c3fd-4930-9105-dd6cad83e267" providerId="AD" clId="Web-{D25C47BE-C6B2-B19F-1049-7A22CC63BB8B}" dt="2021-02-26T12:25:05.362" v="23"/>
        <pc:sldMkLst>
          <pc:docMk/>
          <pc:sldMk cId="2570715165" sldId="297"/>
        </pc:sldMkLst>
      </pc:sldChg>
      <pc:sldChg chg="modSp">
        <pc:chgData name="Isabella-Maria Carmone" userId="S::icarmone@dataguard.de::ded1051a-c3fd-4930-9105-dd6cad83e267" providerId="AD" clId="Web-{D25C47BE-C6B2-B19F-1049-7A22CC63BB8B}" dt="2021-02-26T11:00:44.071" v="7" actId="20577"/>
        <pc:sldMkLst>
          <pc:docMk/>
          <pc:sldMk cId="1593887306" sldId="300"/>
        </pc:sldMkLst>
        <pc:spChg chg="mod">
          <ac:chgData name="Isabella-Maria Carmone" userId="S::icarmone@dataguard.de::ded1051a-c3fd-4930-9105-dd6cad83e267" providerId="AD" clId="Web-{D25C47BE-C6B2-B19F-1049-7A22CC63BB8B}" dt="2021-02-26T11:00:25.602" v="0" actId="1076"/>
          <ac:spMkLst>
            <pc:docMk/>
            <pc:sldMk cId="1593887306" sldId="300"/>
            <ac:spMk id="19" creationId="{2B14080A-A4F4-4780-B9A8-414FD94E4796}"/>
          </ac:spMkLst>
        </pc:spChg>
        <pc:spChg chg="mod">
          <ac:chgData name="Isabella-Maria Carmone" userId="S::icarmone@dataguard.de::ded1051a-c3fd-4930-9105-dd6cad83e267" providerId="AD" clId="Web-{D25C47BE-C6B2-B19F-1049-7A22CC63BB8B}" dt="2021-02-26T11:00:33.914" v="4" actId="20577"/>
          <ac:spMkLst>
            <pc:docMk/>
            <pc:sldMk cId="1593887306" sldId="300"/>
            <ac:spMk id="27" creationId="{DDE2C7D3-8595-41E8-B693-178FE5B30F30}"/>
          </ac:spMkLst>
        </pc:spChg>
        <pc:spChg chg="mod">
          <ac:chgData name="Isabella-Maria Carmone" userId="S::icarmone@dataguard.de::ded1051a-c3fd-4930-9105-dd6cad83e267" providerId="AD" clId="Web-{D25C47BE-C6B2-B19F-1049-7A22CC63BB8B}" dt="2021-02-26T11:00:44.071" v="7" actId="20577"/>
          <ac:spMkLst>
            <pc:docMk/>
            <pc:sldMk cId="1593887306" sldId="300"/>
            <ac:spMk id="29" creationId="{C1F1DE14-AA7A-416F-B02D-EC44C35D220F}"/>
          </ac:spMkLst>
        </pc:spChg>
      </pc:sldChg>
    </pc:docChg>
  </pc:docChgLst>
  <pc:docChgLst>
    <pc:chgData name="Christian Taube" userId="S::ctaube@dataguard.de::683203de-e6b3-4484-8722-ee1087df5c11" providerId="AD" clId="Web-{85E978F0-C859-F0D5-489A-CEB8B3B7159F}"/>
    <pc:docChg chg="modSld">
      <pc:chgData name="Christian Taube" userId="S::ctaube@dataguard.de::683203de-e6b3-4484-8722-ee1087df5c11" providerId="AD" clId="Web-{85E978F0-C859-F0D5-489A-CEB8B3B7159F}" dt="2021-02-25T16:27:06.693" v="0" actId="1076"/>
      <pc:docMkLst>
        <pc:docMk/>
      </pc:docMkLst>
      <pc:sldChg chg="modSp">
        <pc:chgData name="Christian Taube" userId="S::ctaube@dataguard.de::683203de-e6b3-4484-8722-ee1087df5c11" providerId="AD" clId="Web-{85E978F0-C859-F0D5-489A-CEB8B3B7159F}" dt="2021-02-25T16:27:06.693" v="0" actId="1076"/>
        <pc:sldMkLst>
          <pc:docMk/>
          <pc:sldMk cId="1645635639" sldId="308"/>
        </pc:sldMkLst>
        <pc:picChg chg="mod">
          <ac:chgData name="Christian Taube" userId="S::ctaube@dataguard.de::683203de-e6b3-4484-8722-ee1087df5c11" providerId="AD" clId="Web-{85E978F0-C859-F0D5-489A-CEB8B3B7159F}" dt="2021-02-25T16:27:06.693" v="0" actId="1076"/>
          <ac:picMkLst>
            <pc:docMk/>
            <pc:sldMk cId="1645635639" sldId="308"/>
            <ac:picMk id="3" creationId="{69C94261-ED16-444A-9BD6-33F9CC17CD10}"/>
          </ac:picMkLst>
        </pc:picChg>
      </pc:sldChg>
    </pc:docChg>
  </pc:docChgLst>
  <pc:docChgLst>
    <pc:chgData name="Lisa Schreiber" userId="S::lschreiber@dataguard.de::a8572ec6-7021-4039-a68e-ffc3b7bb5efb" providerId="AD" clId="Web-{9CB0A28C-8AD1-72DD-9778-7532B910ED2F}"/>
    <pc:docChg chg="modSld">
      <pc:chgData name="Lisa Schreiber" userId="S::lschreiber@dataguard.de::a8572ec6-7021-4039-a68e-ffc3b7bb5efb" providerId="AD" clId="Web-{9CB0A28C-8AD1-72DD-9778-7532B910ED2F}" dt="2021-02-26T15:34:21.876" v="0" actId="14100"/>
      <pc:docMkLst>
        <pc:docMk/>
      </pc:docMkLst>
      <pc:sldChg chg="modSp">
        <pc:chgData name="Lisa Schreiber" userId="S::lschreiber@dataguard.de::a8572ec6-7021-4039-a68e-ffc3b7bb5efb" providerId="AD" clId="Web-{9CB0A28C-8AD1-72DD-9778-7532B910ED2F}" dt="2021-02-26T15:34:21.876" v="0" actId="14100"/>
        <pc:sldMkLst>
          <pc:docMk/>
          <pc:sldMk cId="2740936700" sldId="4135"/>
        </pc:sldMkLst>
        <pc:spChg chg="mod">
          <ac:chgData name="Lisa Schreiber" userId="S::lschreiber@dataguard.de::a8572ec6-7021-4039-a68e-ffc3b7bb5efb" providerId="AD" clId="Web-{9CB0A28C-8AD1-72DD-9778-7532B910ED2F}" dt="2021-02-26T15:34:21.876" v="0" actId="14100"/>
          <ac:spMkLst>
            <pc:docMk/>
            <pc:sldMk cId="2740936700" sldId="4135"/>
            <ac:spMk id="23" creationId="{3383DB68-B068-482E-ACF9-A0B9AE321D3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CB004-B7DD-4373-AF8E-7712A7CBD106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A232BD6F-ABF8-4D97-AD1E-A7E54F33FDE8}">
      <dgm:prSet phldrT="[Text]" custT="1"/>
      <dgm:spPr/>
      <dgm:t>
        <a:bodyPr/>
        <a:lstStyle/>
        <a:p>
          <a:pPr>
            <a:buNone/>
          </a:pPr>
          <a:r>
            <a:rPr lang="de-DE" sz="1800"/>
            <a:t>Informations-werte kennen</a:t>
          </a:r>
        </a:p>
      </dgm:t>
    </dgm:pt>
    <dgm:pt modelId="{8C14C14C-80F2-46FD-8B12-EED823245B9B}" type="parTrans" cxnId="{B1DC0328-7F3E-4D59-B912-4F4BBA1B61F9}">
      <dgm:prSet/>
      <dgm:spPr/>
      <dgm:t>
        <a:bodyPr/>
        <a:lstStyle/>
        <a:p>
          <a:endParaRPr lang="de-DE"/>
        </a:p>
      </dgm:t>
    </dgm:pt>
    <dgm:pt modelId="{18171D8C-C28E-4913-8B5B-3B6745B32202}" type="sibTrans" cxnId="{B1DC0328-7F3E-4D59-B912-4F4BBA1B61F9}">
      <dgm:prSet/>
      <dgm:spPr/>
      <dgm:t>
        <a:bodyPr/>
        <a:lstStyle/>
        <a:p>
          <a:endParaRPr lang="de-DE"/>
        </a:p>
      </dgm:t>
    </dgm:pt>
    <dgm:pt modelId="{6E3C9EEB-4B79-49B8-B224-DD075BF1C549}">
      <dgm:prSet phldrT="[Text]" custT="1"/>
      <dgm:spPr/>
      <dgm:t>
        <a:bodyPr/>
        <a:lstStyle/>
        <a:p>
          <a:pPr>
            <a:buNone/>
          </a:pPr>
          <a:r>
            <a:rPr lang="de-DE" sz="1800"/>
            <a:t>Risiken identifizieren &amp; kennen</a:t>
          </a:r>
        </a:p>
      </dgm:t>
    </dgm:pt>
    <dgm:pt modelId="{EAF8DAEA-48A8-43ED-91C7-28835B26BD30}" type="parTrans" cxnId="{C6C311BE-DFEE-47B8-9B9A-4E849F5F9C94}">
      <dgm:prSet/>
      <dgm:spPr/>
      <dgm:t>
        <a:bodyPr/>
        <a:lstStyle/>
        <a:p>
          <a:endParaRPr lang="de-DE"/>
        </a:p>
      </dgm:t>
    </dgm:pt>
    <dgm:pt modelId="{49686018-A410-4E9A-B947-180E7F88A21D}" type="sibTrans" cxnId="{C6C311BE-DFEE-47B8-9B9A-4E849F5F9C94}">
      <dgm:prSet/>
      <dgm:spPr/>
      <dgm:t>
        <a:bodyPr/>
        <a:lstStyle/>
        <a:p>
          <a:endParaRPr lang="de-DE"/>
        </a:p>
      </dgm:t>
    </dgm:pt>
    <dgm:pt modelId="{8C2535F3-7B02-443B-AA0E-A7FB124F848D}">
      <dgm:prSet phldrT="[Text]" custT="1"/>
      <dgm:spPr/>
      <dgm:t>
        <a:bodyPr/>
        <a:lstStyle/>
        <a:p>
          <a:pPr>
            <a:buNone/>
          </a:pPr>
          <a:r>
            <a:rPr lang="de-DE" sz="1800"/>
            <a:t>Risiken managen</a:t>
          </a:r>
        </a:p>
      </dgm:t>
    </dgm:pt>
    <dgm:pt modelId="{B4BDC68E-A9F2-4D4D-ADDC-764A340E4BCB}" type="parTrans" cxnId="{1B95FB4D-6CDE-4D9C-8F90-FDF54EA1FBA5}">
      <dgm:prSet/>
      <dgm:spPr/>
      <dgm:t>
        <a:bodyPr/>
        <a:lstStyle/>
        <a:p>
          <a:endParaRPr lang="de-DE"/>
        </a:p>
      </dgm:t>
    </dgm:pt>
    <dgm:pt modelId="{85900EAE-E41A-4D95-92AE-DEBE661A47EC}" type="sibTrans" cxnId="{1B95FB4D-6CDE-4D9C-8F90-FDF54EA1FBA5}">
      <dgm:prSet/>
      <dgm:spPr/>
      <dgm:t>
        <a:bodyPr/>
        <a:lstStyle/>
        <a:p>
          <a:endParaRPr lang="de-DE"/>
        </a:p>
      </dgm:t>
    </dgm:pt>
    <dgm:pt modelId="{6ED4918D-C79D-4070-9CF6-6AA09B2C975B}">
      <dgm:prSet phldrT="[Text]" custT="1"/>
      <dgm:spPr/>
      <dgm:t>
        <a:bodyPr/>
        <a:lstStyle/>
        <a:p>
          <a:pPr>
            <a:buNone/>
          </a:pPr>
          <a:r>
            <a:rPr lang="de-DE" sz="1800"/>
            <a:t>Risiken abmildern</a:t>
          </a:r>
        </a:p>
      </dgm:t>
    </dgm:pt>
    <dgm:pt modelId="{049C8737-E42B-490B-8A15-8C6C7C402511}" type="parTrans" cxnId="{D121F2C1-98D3-4AEC-B70E-6868375C54DF}">
      <dgm:prSet/>
      <dgm:spPr/>
      <dgm:t>
        <a:bodyPr/>
        <a:lstStyle/>
        <a:p>
          <a:endParaRPr lang="de-DE"/>
        </a:p>
      </dgm:t>
    </dgm:pt>
    <dgm:pt modelId="{27CBFE4C-57AF-423C-ADC1-8BF32B9AF7E9}" type="sibTrans" cxnId="{D121F2C1-98D3-4AEC-B70E-6868375C54DF}">
      <dgm:prSet/>
      <dgm:spPr/>
      <dgm:t>
        <a:bodyPr/>
        <a:lstStyle/>
        <a:p>
          <a:endParaRPr lang="de-DE"/>
        </a:p>
      </dgm:t>
    </dgm:pt>
    <dgm:pt modelId="{2A38CF07-D67A-477B-AEFD-0C3FCAE653A5}">
      <dgm:prSet phldrT="[Text]" custT="1"/>
      <dgm:spPr/>
      <dgm:t>
        <a:bodyPr/>
        <a:lstStyle/>
        <a:p>
          <a:pPr>
            <a:buNone/>
          </a:pPr>
          <a:r>
            <a:rPr lang="de-DE" sz="1800"/>
            <a:t>Team trainieren</a:t>
          </a:r>
        </a:p>
      </dgm:t>
    </dgm:pt>
    <dgm:pt modelId="{58CA5E56-35C5-485C-9721-13C49FAF18AD}" type="parTrans" cxnId="{0A27F775-AB55-4587-B1DC-A96FC8C333CD}">
      <dgm:prSet/>
      <dgm:spPr/>
      <dgm:t>
        <a:bodyPr/>
        <a:lstStyle/>
        <a:p>
          <a:endParaRPr lang="de-DE"/>
        </a:p>
      </dgm:t>
    </dgm:pt>
    <dgm:pt modelId="{E4BB97D2-EE51-4A44-A000-7A2BF9349679}" type="sibTrans" cxnId="{0A27F775-AB55-4587-B1DC-A96FC8C333CD}">
      <dgm:prSet/>
      <dgm:spPr/>
      <dgm:t>
        <a:bodyPr/>
        <a:lstStyle/>
        <a:p>
          <a:endParaRPr lang="de-DE"/>
        </a:p>
      </dgm:t>
    </dgm:pt>
    <dgm:pt modelId="{018FA671-19D9-418E-BDAD-9BC93E439C0F}">
      <dgm:prSet phldrT="[Text]" custT="1"/>
      <dgm:spPr/>
      <dgm:t>
        <a:bodyPr/>
        <a:lstStyle/>
        <a:p>
          <a:pPr>
            <a:buNone/>
          </a:pPr>
          <a:r>
            <a:rPr lang="de-DE" sz="1800"/>
            <a:t>KPIs messen</a:t>
          </a:r>
        </a:p>
      </dgm:t>
    </dgm:pt>
    <dgm:pt modelId="{21B5F2EE-C578-425D-AA94-85EE125BDB58}" type="parTrans" cxnId="{B2192175-FF38-4763-A989-A6B420F48DEB}">
      <dgm:prSet/>
      <dgm:spPr/>
      <dgm:t>
        <a:bodyPr/>
        <a:lstStyle/>
        <a:p>
          <a:endParaRPr lang="de-DE"/>
        </a:p>
      </dgm:t>
    </dgm:pt>
    <dgm:pt modelId="{3259E905-C061-4B86-8903-5EBE5224FE7A}" type="sibTrans" cxnId="{B2192175-FF38-4763-A989-A6B420F48DEB}">
      <dgm:prSet/>
      <dgm:spPr/>
      <dgm:t>
        <a:bodyPr/>
        <a:lstStyle/>
        <a:p>
          <a:endParaRPr lang="de-DE"/>
        </a:p>
      </dgm:t>
    </dgm:pt>
    <dgm:pt modelId="{C1FB98B2-9618-46A8-B2A8-95C13C51ED20}" type="pres">
      <dgm:prSet presAssocID="{F10CB004-B7DD-4373-AF8E-7712A7CBD106}" presName="cycle" presStyleCnt="0">
        <dgm:presLayoutVars>
          <dgm:dir/>
          <dgm:resizeHandles val="exact"/>
        </dgm:presLayoutVars>
      </dgm:prSet>
      <dgm:spPr/>
    </dgm:pt>
    <dgm:pt modelId="{2B1C1EAE-1E54-4343-B3E8-D15C55F77EFE}" type="pres">
      <dgm:prSet presAssocID="{A232BD6F-ABF8-4D97-AD1E-A7E54F33FDE8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6A357442-D436-4730-93FF-F486BF5B349D}" type="pres">
      <dgm:prSet presAssocID="{A232BD6F-ABF8-4D97-AD1E-A7E54F33FDE8}" presName="spNode" presStyleCnt="0"/>
      <dgm:spPr/>
    </dgm:pt>
    <dgm:pt modelId="{31FBC26B-99A0-4EA3-8B62-DF3B48318515}" type="pres">
      <dgm:prSet presAssocID="{18171D8C-C28E-4913-8B5B-3B6745B32202}" presName="sibTrans" presStyleLbl="sibTrans1D1" presStyleIdx="0" presStyleCnt="6"/>
      <dgm:spPr/>
    </dgm:pt>
    <dgm:pt modelId="{422BB0AF-4F6D-4F85-A6AA-30034CD42EF7}" type="pres">
      <dgm:prSet presAssocID="{6E3C9EEB-4B79-49B8-B224-DD075BF1C549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56ED6CC7-AFBF-4928-8825-D073FCA3A489}" type="pres">
      <dgm:prSet presAssocID="{6E3C9EEB-4B79-49B8-B224-DD075BF1C549}" presName="spNode" presStyleCnt="0"/>
      <dgm:spPr/>
    </dgm:pt>
    <dgm:pt modelId="{8C601A37-2E31-401D-BE91-68D790809029}" type="pres">
      <dgm:prSet presAssocID="{49686018-A410-4E9A-B947-180E7F88A21D}" presName="sibTrans" presStyleLbl="sibTrans1D1" presStyleIdx="1" presStyleCnt="6"/>
      <dgm:spPr/>
    </dgm:pt>
    <dgm:pt modelId="{160F28F8-9627-48A4-9A18-D40D93806F37}" type="pres">
      <dgm:prSet presAssocID="{8C2535F3-7B02-443B-AA0E-A7FB124F848D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EE583CD2-4C0B-4B3A-971D-E6821D6940E2}" type="pres">
      <dgm:prSet presAssocID="{8C2535F3-7B02-443B-AA0E-A7FB124F848D}" presName="spNode" presStyleCnt="0"/>
      <dgm:spPr/>
    </dgm:pt>
    <dgm:pt modelId="{40B0C4DE-8A92-47D5-B770-010553759964}" type="pres">
      <dgm:prSet presAssocID="{85900EAE-E41A-4D95-92AE-DEBE661A47EC}" presName="sibTrans" presStyleLbl="sibTrans1D1" presStyleIdx="2" presStyleCnt="6"/>
      <dgm:spPr/>
    </dgm:pt>
    <dgm:pt modelId="{22DBC837-AD55-4F5C-BE6F-68AB126A8639}" type="pres">
      <dgm:prSet presAssocID="{6ED4918D-C79D-4070-9CF6-6AA09B2C975B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FE9F8C4D-F81D-4C36-BAAB-4739FB9DAA1C}" type="pres">
      <dgm:prSet presAssocID="{6ED4918D-C79D-4070-9CF6-6AA09B2C975B}" presName="spNode" presStyleCnt="0"/>
      <dgm:spPr/>
    </dgm:pt>
    <dgm:pt modelId="{CAE0EEEF-D2FD-4274-AC60-3BF45EBC8BAF}" type="pres">
      <dgm:prSet presAssocID="{27CBFE4C-57AF-423C-ADC1-8BF32B9AF7E9}" presName="sibTrans" presStyleLbl="sibTrans1D1" presStyleIdx="3" presStyleCnt="6"/>
      <dgm:spPr/>
    </dgm:pt>
    <dgm:pt modelId="{1FED1B47-C33F-42F7-859D-07159737CC15}" type="pres">
      <dgm:prSet presAssocID="{2A38CF07-D67A-477B-AEFD-0C3FCAE653A5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BA3958A3-C5AC-4F58-B624-F66F9CC4D10C}" type="pres">
      <dgm:prSet presAssocID="{2A38CF07-D67A-477B-AEFD-0C3FCAE653A5}" presName="spNode" presStyleCnt="0"/>
      <dgm:spPr/>
    </dgm:pt>
    <dgm:pt modelId="{3B6E2AE2-2C75-4B77-B2A3-5ABD103146CD}" type="pres">
      <dgm:prSet presAssocID="{E4BB97D2-EE51-4A44-A000-7A2BF9349679}" presName="sibTrans" presStyleLbl="sibTrans1D1" presStyleIdx="4" presStyleCnt="6"/>
      <dgm:spPr/>
    </dgm:pt>
    <dgm:pt modelId="{E51E498C-44E3-49DF-B4E0-50E69E3C0CB9}" type="pres">
      <dgm:prSet presAssocID="{018FA671-19D9-418E-BDAD-9BC93E439C0F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E2B9D2EC-2CB4-467E-A1BC-699F2B69D9F5}" type="pres">
      <dgm:prSet presAssocID="{018FA671-19D9-418E-BDAD-9BC93E439C0F}" presName="spNode" presStyleCnt="0"/>
      <dgm:spPr/>
    </dgm:pt>
    <dgm:pt modelId="{4E57866F-B535-49FE-B69B-B7EA89E9C52B}" type="pres">
      <dgm:prSet presAssocID="{3259E905-C061-4B86-8903-5EBE5224FE7A}" presName="sibTrans" presStyleLbl="sibTrans1D1" presStyleIdx="5" presStyleCnt="6"/>
      <dgm:spPr/>
    </dgm:pt>
  </dgm:ptLst>
  <dgm:cxnLst>
    <dgm:cxn modelId="{76B7E40E-9991-4B0A-BC09-E936E3F49EB2}" type="presOf" srcId="{6ED4918D-C79D-4070-9CF6-6AA09B2C975B}" destId="{22DBC837-AD55-4F5C-BE6F-68AB126A8639}" srcOrd="0" destOrd="0" presId="urn:microsoft.com/office/officeart/2005/8/layout/cycle5"/>
    <dgm:cxn modelId="{48BFBE18-5DFE-40C3-857B-82D4A6894128}" type="presOf" srcId="{F10CB004-B7DD-4373-AF8E-7712A7CBD106}" destId="{C1FB98B2-9618-46A8-B2A8-95C13C51ED20}" srcOrd="0" destOrd="0" presId="urn:microsoft.com/office/officeart/2005/8/layout/cycle5"/>
    <dgm:cxn modelId="{88A8D519-23C9-4C42-9367-2C6D6B4ACF4E}" type="presOf" srcId="{8C2535F3-7B02-443B-AA0E-A7FB124F848D}" destId="{160F28F8-9627-48A4-9A18-D40D93806F37}" srcOrd="0" destOrd="0" presId="urn:microsoft.com/office/officeart/2005/8/layout/cycle5"/>
    <dgm:cxn modelId="{B1DC0328-7F3E-4D59-B912-4F4BBA1B61F9}" srcId="{F10CB004-B7DD-4373-AF8E-7712A7CBD106}" destId="{A232BD6F-ABF8-4D97-AD1E-A7E54F33FDE8}" srcOrd="0" destOrd="0" parTransId="{8C14C14C-80F2-46FD-8B12-EED823245B9B}" sibTransId="{18171D8C-C28E-4913-8B5B-3B6745B32202}"/>
    <dgm:cxn modelId="{A37B266C-5A80-4155-BE4F-3989144AE8D9}" type="presOf" srcId="{2A38CF07-D67A-477B-AEFD-0C3FCAE653A5}" destId="{1FED1B47-C33F-42F7-859D-07159737CC15}" srcOrd="0" destOrd="0" presId="urn:microsoft.com/office/officeart/2005/8/layout/cycle5"/>
    <dgm:cxn modelId="{1B95FB4D-6CDE-4D9C-8F90-FDF54EA1FBA5}" srcId="{F10CB004-B7DD-4373-AF8E-7712A7CBD106}" destId="{8C2535F3-7B02-443B-AA0E-A7FB124F848D}" srcOrd="2" destOrd="0" parTransId="{B4BDC68E-A9F2-4D4D-ADDC-764A340E4BCB}" sibTransId="{85900EAE-E41A-4D95-92AE-DEBE661A47EC}"/>
    <dgm:cxn modelId="{4D2B7254-DD72-4B7D-8CED-9A5B518FB2C2}" type="presOf" srcId="{27CBFE4C-57AF-423C-ADC1-8BF32B9AF7E9}" destId="{CAE0EEEF-D2FD-4274-AC60-3BF45EBC8BAF}" srcOrd="0" destOrd="0" presId="urn:microsoft.com/office/officeart/2005/8/layout/cycle5"/>
    <dgm:cxn modelId="{B2192175-FF38-4763-A989-A6B420F48DEB}" srcId="{F10CB004-B7DD-4373-AF8E-7712A7CBD106}" destId="{018FA671-19D9-418E-BDAD-9BC93E439C0F}" srcOrd="5" destOrd="0" parTransId="{21B5F2EE-C578-425D-AA94-85EE125BDB58}" sibTransId="{3259E905-C061-4B86-8903-5EBE5224FE7A}"/>
    <dgm:cxn modelId="{0A27F775-AB55-4587-B1DC-A96FC8C333CD}" srcId="{F10CB004-B7DD-4373-AF8E-7712A7CBD106}" destId="{2A38CF07-D67A-477B-AEFD-0C3FCAE653A5}" srcOrd="4" destOrd="0" parTransId="{58CA5E56-35C5-485C-9721-13C49FAF18AD}" sibTransId="{E4BB97D2-EE51-4A44-A000-7A2BF9349679}"/>
    <dgm:cxn modelId="{FD090E9F-0292-4D1B-88C3-3BFCFD520222}" type="presOf" srcId="{E4BB97D2-EE51-4A44-A000-7A2BF9349679}" destId="{3B6E2AE2-2C75-4B77-B2A3-5ABD103146CD}" srcOrd="0" destOrd="0" presId="urn:microsoft.com/office/officeart/2005/8/layout/cycle5"/>
    <dgm:cxn modelId="{3738CEA6-551F-4A6B-8A24-D7180E7D69B4}" type="presOf" srcId="{3259E905-C061-4B86-8903-5EBE5224FE7A}" destId="{4E57866F-B535-49FE-B69B-B7EA89E9C52B}" srcOrd="0" destOrd="0" presId="urn:microsoft.com/office/officeart/2005/8/layout/cycle5"/>
    <dgm:cxn modelId="{FA7808AD-1CC8-48FB-8B18-49B351715D15}" type="presOf" srcId="{6E3C9EEB-4B79-49B8-B224-DD075BF1C549}" destId="{422BB0AF-4F6D-4F85-A6AA-30034CD42EF7}" srcOrd="0" destOrd="0" presId="urn:microsoft.com/office/officeart/2005/8/layout/cycle5"/>
    <dgm:cxn modelId="{C6C311BE-DFEE-47B8-9B9A-4E849F5F9C94}" srcId="{F10CB004-B7DD-4373-AF8E-7712A7CBD106}" destId="{6E3C9EEB-4B79-49B8-B224-DD075BF1C549}" srcOrd="1" destOrd="0" parTransId="{EAF8DAEA-48A8-43ED-91C7-28835B26BD30}" sibTransId="{49686018-A410-4E9A-B947-180E7F88A21D}"/>
    <dgm:cxn modelId="{D121F2C1-98D3-4AEC-B70E-6868375C54DF}" srcId="{F10CB004-B7DD-4373-AF8E-7712A7CBD106}" destId="{6ED4918D-C79D-4070-9CF6-6AA09B2C975B}" srcOrd="3" destOrd="0" parTransId="{049C8737-E42B-490B-8A15-8C6C7C402511}" sibTransId="{27CBFE4C-57AF-423C-ADC1-8BF32B9AF7E9}"/>
    <dgm:cxn modelId="{D39E14C8-4AC1-4956-8AA5-EDCA93376F85}" type="presOf" srcId="{85900EAE-E41A-4D95-92AE-DEBE661A47EC}" destId="{40B0C4DE-8A92-47D5-B770-010553759964}" srcOrd="0" destOrd="0" presId="urn:microsoft.com/office/officeart/2005/8/layout/cycle5"/>
    <dgm:cxn modelId="{FC1C29CC-B81D-4074-A91E-FBE8D5D765CF}" type="presOf" srcId="{49686018-A410-4E9A-B947-180E7F88A21D}" destId="{8C601A37-2E31-401D-BE91-68D790809029}" srcOrd="0" destOrd="0" presId="urn:microsoft.com/office/officeart/2005/8/layout/cycle5"/>
    <dgm:cxn modelId="{2D66D1EC-3473-4AB4-99A2-607F45F46C8A}" type="presOf" srcId="{018FA671-19D9-418E-BDAD-9BC93E439C0F}" destId="{E51E498C-44E3-49DF-B4E0-50E69E3C0CB9}" srcOrd="0" destOrd="0" presId="urn:microsoft.com/office/officeart/2005/8/layout/cycle5"/>
    <dgm:cxn modelId="{B6DA97EE-EC51-4259-9018-C390C92FDAE2}" type="presOf" srcId="{A232BD6F-ABF8-4D97-AD1E-A7E54F33FDE8}" destId="{2B1C1EAE-1E54-4343-B3E8-D15C55F77EFE}" srcOrd="0" destOrd="0" presId="urn:microsoft.com/office/officeart/2005/8/layout/cycle5"/>
    <dgm:cxn modelId="{7BEFA6F3-DB7D-4179-B863-718BD60D03B4}" type="presOf" srcId="{18171D8C-C28E-4913-8B5B-3B6745B32202}" destId="{31FBC26B-99A0-4EA3-8B62-DF3B48318515}" srcOrd="0" destOrd="0" presId="urn:microsoft.com/office/officeart/2005/8/layout/cycle5"/>
    <dgm:cxn modelId="{A8508230-11FA-4E6C-B67F-C987D44E8679}" type="presParOf" srcId="{C1FB98B2-9618-46A8-B2A8-95C13C51ED20}" destId="{2B1C1EAE-1E54-4343-B3E8-D15C55F77EFE}" srcOrd="0" destOrd="0" presId="urn:microsoft.com/office/officeart/2005/8/layout/cycle5"/>
    <dgm:cxn modelId="{AB848D71-64B8-4436-B64C-BB2D45329A6E}" type="presParOf" srcId="{C1FB98B2-9618-46A8-B2A8-95C13C51ED20}" destId="{6A357442-D436-4730-93FF-F486BF5B349D}" srcOrd="1" destOrd="0" presId="urn:microsoft.com/office/officeart/2005/8/layout/cycle5"/>
    <dgm:cxn modelId="{BAEB8C15-74D5-47FF-A10B-2385956CCF0B}" type="presParOf" srcId="{C1FB98B2-9618-46A8-B2A8-95C13C51ED20}" destId="{31FBC26B-99A0-4EA3-8B62-DF3B48318515}" srcOrd="2" destOrd="0" presId="urn:microsoft.com/office/officeart/2005/8/layout/cycle5"/>
    <dgm:cxn modelId="{922EC4FF-93A3-4030-84D0-5ABC3B8C1974}" type="presParOf" srcId="{C1FB98B2-9618-46A8-B2A8-95C13C51ED20}" destId="{422BB0AF-4F6D-4F85-A6AA-30034CD42EF7}" srcOrd="3" destOrd="0" presId="urn:microsoft.com/office/officeart/2005/8/layout/cycle5"/>
    <dgm:cxn modelId="{2E57CBC3-47CA-4F1B-A4EF-8301FD9B3797}" type="presParOf" srcId="{C1FB98B2-9618-46A8-B2A8-95C13C51ED20}" destId="{56ED6CC7-AFBF-4928-8825-D073FCA3A489}" srcOrd="4" destOrd="0" presId="urn:microsoft.com/office/officeart/2005/8/layout/cycle5"/>
    <dgm:cxn modelId="{9DBDE008-216D-4887-B22D-16D04DB7B5C1}" type="presParOf" srcId="{C1FB98B2-9618-46A8-B2A8-95C13C51ED20}" destId="{8C601A37-2E31-401D-BE91-68D790809029}" srcOrd="5" destOrd="0" presId="urn:microsoft.com/office/officeart/2005/8/layout/cycle5"/>
    <dgm:cxn modelId="{BCF63E5F-E7A5-4EDF-88EF-E6059ED1EDAE}" type="presParOf" srcId="{C1FB98B2-9618-46A8-B2A8-95C13C51ED20}" destId="{160F28F8-9627-48A4-9A18-D40D93806F37}" srcOrd="6" destOrd="0" presId="urn:microsoft.com/office/officeart/2005/8/layout/cycle5"/>
    <dgm:cxn modelId="{B4DFCB73-C2F4-4046-9571-A253B2920967}" type="presParOf" srcId="{C1FB98B2-9618-46A8-B2A8-95C13C51ED20}" destId="{EE583CD2-4C0B-4B3A-971D-E6821D6940E2}" srcOrd="7" destOrd="0" presId="urn:microsoft.com/office/officeart/2005/8/layout/cycle5"/>
    <dgm:cxn modelId="{C8145D35-61EE-40B1-8979-960C33789FC2}" type="presParOf" srcId="{C1FB98B2-9618-46A8-B2A8-95C13C51ED20}" destId="{40B0C4DE-8A92-47D5-B770-010553759964}" srcOrd="8" destOrd="0" presId="urn:microsoft.com/office/officeart/2005/8/layout/cycle5"/>
    <dgm:cxn modelId="{012F831F-42D9-4100-A08D-EE7D978E6EBE}" type="presParOf" srcId="{C1FB98B2-9618-46A8-B2A8-95C13C51ED20}" destId="{22DBC837-AD55-4F5C-BE6F-68AB126A8639}" srcOrd="9" destOrd="0" presId="urn:microsoft.com/office/officeart/2005/8/layout/cycle5"/>
    <dgm:cxn modelId="{1596F9BA-107F-4CEA-977E-481E4EC2D1D7}" type="presParOf" srcId="{C1FB98B2-9618-46A8-B2A8-95C13C51ED20}" destId="{FE9F8C4D-F81D-4C36-BAAB-4739FB9DAA1C}" srcOrd="10" destOrd="0" presId="urn:microsoft.com/office/officeart/2005/8/layout/cycle5"/>
    <dgm:cxn modelId="{45B128FC-151C-4C65-8CAA-386386211DA0}" type="presParOf" srcId="{C1FB98B2-9618-46A8-B2A8-95C13C51ED20}" destId="{CAE0EEEF-D2FD-4274-AC60-3BF45EBC8BAF}" srcOrd="11" destOrd="0" presId="urn:microsoft.com/office/officeart/2005/8/layout/cycle5"/>
    <dgm:cxn modelId="{B3CF3C4D-3007-43B2-9835-1124DF6105BA}" type="presParOf" srcId="{C1FB98B2-9618-46A8-B2A8-95C13C51ED20}" destId="{1FED1B47-C33F-42F7-859D-07159737CC15}" srcOrd="12" destOrd="0" presId="urn:microsoft.com/office/officeart/2005/8/layout/cycle5"/>
    <dgm:cxn modelId="{DAF4C1E4-9C5D-42E5-B06F-886BC34B0B0B}" type="presParOf" srcId="{C1FB98B2-9618-46A8-B2A8-95C13C51ED20}" destId="{BA3958A3-C5AC-4F58-B624-F66F9CC4D10C}" srcOrd="13" destOrd="0" presId="urn:microsoft.com/office/officeart/2005/8/layout/cycle5"/>
    <dgm:cxn modelId="{91689925-2D43-4DD9-B8D2-FD667E4B32C3}" type="presParOf" srcId="{C1FB98B2-9618-46A8-B2A8-95C13C51ED20}" destId="{3B6E2AE2-2C75-4B77-B2A3-5ABD103146CD}" srcOrd="14" destOrd="0" presId="urn:microsoft.com/office/officeart/2005/8/layout/cycle5"/>
    <dgm:cxn modelId="{42E0C7D7-6FE8-44EF-9A05-0E3ED2C1461A}" type="presParOf" srcId="{C1FB98B2-9618-46A8-B2A8-95C13C51ED20}" destId="{E51E498C-44E3-49DF-B4E0-50E69E3C0CB9}" srcOrd="15" destOrd="0" presId="urn:microsoft.com/office/officeart/2005/8/layout/cycle5"/>
    <dgm:cxn modelId="{80F4638F-1B35-4EF9-A356-010432B4F80D}" type="presParOf" srcId="{C1FB98B2-9618-46A8-B2A8-95C13C51ED20}" destId="{E2B9D2EC-2CB4-467E-A1BC-699F2B69D9F5}" srcOrd="16" destOrd="0" presId="urn:microsoft.com/office/officeart/2005/8/layout/cycle5"/>
    <dgm:cxn modelId="{DA6C6C70-D602-49EB-81F8-780A06C76A3E}" type="presParOf" srcId="{C1FB98B2-9618-46A8-B2A8-95C13C51ED20}" destId="{4E57866F-B535-49FE-B69B-B7EA89E9C52B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C1EAE-1E54-4343-B3E8-D15C55F77EFE}">
      <dsp:nvSpPr>
        <dsp:cNvPr id="0" name=""/>
        <dsp:cNvSpPr/>
      </dsp:nvSpPr>
      <dsp:spPr>
        <a:xfrm>
          <a:off x="3571352" y="2127"/>
          <a:ext cx="1598412" cy="10389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Informations-werte kennen</a:t>
          </a:r>
        </a:p>
      </dsp:txBody>
      <dsp:txXfrm>
        <a:off x="3571352" y="2127"/>
        <a:ext cx="1598412" cy="1038968"/>
      </dsp:txXfrm>
    </dsp:sp>
    <dsp:sp modelId="{31FBC26B-99A0-4EA3-8B62-DF3B48318515}">
      <dsp:nvSpPr>
        <dsp:cNvPr id="0" name=""/>
        <dsp:cNvSpPr/>
      </dsp:nvSpPr>
      <dsp:spPr>
        <a:xfrm>
          <a:off x="1923333" y="521612"/>
          <a:ext cx="4894451" cy="4894451"/>
        </a:xfrm>
        <a:custGeom>
          <a:avLst/>
          <a:gdLst/>
          <a:ahLst/>
          <a:cxnLst/>
          <a:rect l="0" t="0" r="0" b="0"/>
          <a:pathLst>
            <a:path>
              <a:moveTo>
                <a:pt x="3447389" y="213711"/>
              </a:moveTo>
              <a:arcTo wR="2447225" hR="2447225" stAng="17647365" swAng="92371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BB0AF-4F6D-4F85-A6AA-30034CD42EF7}">
      <dsp:nvSpPr>
        <dsp:cNvPr id="0" name=""/>
        <dsp:cNvSpPr/>
      </dsp:nvSpPr>
      <dsp:spPr>
        <a:xfrm>
          <a:off x="5690712" y="1225740"/>
          <a:ext cx="1598412" cy="10389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Risiken identifizieren &amp; kennen</a:t>
          </a:r>
        </a:p>
      </dsp:txBody>
      <dsp:txXfrm>
        <a:off x="5690712" y="1225740"/>
        <a:ext cx="1598412" cy="1038968"/>
      </dsp:txXfrm>
    </dsp:sp>
    <dsp:sp modelId="{8C601A37-2E31-401D-BE91-68D790809029}">
      <dsp:nvSpPr>
        <dsp:cNvPr id="0" name=""/>
        <dsp:cNvSpPr/>
      </dsp:nvSpPr>
      <dsp:spPr>
        <a:xfrm>
          <a:off x="1923333" y="521612"/>
          <a:ext cx="4894451" cy="4894451"/>
        </a:xfrm>
        <a:custGeom>
          <a:avLst/>
          <a:gdLst/>
          <a:ahLst/>
          <a:cxnLst/>
          <a:rect l="0" t="0" r="0" b="0"/>
          <a:pathLst>
            <a:path>
              <a:moveTo>
                <a:pt x="4856320" y="2016901"/>
              </a:moveTo>
              <a:arcTo wR="2447225" hR="2447225" stAng="20992341" swAng="121531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F28F8-9627-48A4-9A18-D40D93806F37}">
      <dsp:nvSpPr>
        <dsp:cNvPr id="0" name=""/>
        <dsp:cNvSpPr/>
      </dsp:nvSpPr>
      <dsp:spPr>
        <a:xfrm>
          <a:off x="5690712" y="3672966"/>
          <a:ext cx="1598412" cy="10389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Risiken managen</a:t>
          </a:r>
        </a:p>
      </dsp:txBody>
      <dsp:txXfrm>
        <a:off x="5690712" y="3672966"/>
        <a:ext cx="1598412" cy="1038968"/>
      </dsp:txXfrm>
    </dsp:sp>
    <dsp:sp modelId="{40B0C4DE-8A92-47D5-B770-010553759964}">
      <dsp:nvSpPr>
        <dsp:cNvPr id="0" name=""/>
        <dsp:cNvSpPr/>
      </dsp:nvSpPr>
      <dsp:spPr>
        <a:xfrm>
          <a:off x="1923333" y="521612"/>
          <a:ext cx="4894451" cy="4894451"/>
        </a:xfrm>
        <a:custGeom>
          <a:avLst/>
          <a:gdLst/>
          <a:ahLst/>
          <a:cxnLst/>
          <a:rect l="0" t="0" r="0" b="0"/>
          <a:pathLst>
            <a:path>
              <a:moveTo>
                <a:pt x="4004448" y="4335074"/>
              </a:moveTo>
              <a:arcTo wR="2447225" hR="2447225" stAng="3028916" swAng="92371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BC837-AD55-4F5C-BE6F-68AB126A8639}">
      <dsp:nvSpPr>
        <dsp:cNvPr id="0" name=""/>
        <dsp:cNvSpPr/>
      </dsp:nvSpPr>
      <dsp:spPr>
        <a:xfrm>
          <a:off x="3571352" y="4896579"/>
          <a:ext cx="1598412" cy="10389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Risiken abmildern</a:t>
          </a:r>
        </a:p>
      </dsp:txBody>
      <dsp:txXfrm>
        <a:off x="3571352" y="4896579"/>
        <a:ext cx="1598412" cy="1038968"/>
      </dsp:txXfrm>
    </dsp:sp>
    <dsp:sp modelId="{CAE0EEEF-D2FD-4274-AC60-3BF45EBC8BAF}">
      <dsp:nvSpPr>
        <dsp:cNvPr id="0" name=""/>
        <dsp:cNvSpPr/>
      </dsp:nvSpPr>
      <dsp:spPr>
        <a:xfrm>
          <a:off x="1923333" y="521612"/>
          <a:ext cx="4894451" cy="4894451"/>
        </a:xfrm>
        <a:custGeom>
          <a:avLst/>
          <a:gdLst/>
          <a:ahLst/>
          <a:cxnLst/>
          <a:rect l="0" t="0" r="0" b="0"/>
          <a:pathLst>
            <a:path>
              <a:moveTo>
                <a:pt x="1447062" y="4680740"/>
              </a:moveTo>
              <a:arcTo wR="2447225" hR="2447225" stAng="6847365" swAng="92371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D1B47-C33F-42F7-859D-07159737CC15}">
      <dsp:nvSpPr>
        <dsp:cNvPr id="0" name=""/>
        <dsp:cNvSpPr/>
      </dsp:nvSpPr>
      <dsp:spPr>
        <a:xfrm>
          <a:off x="1451992" y="3672966"/>
          <a:ext cx="1598412" cy="10389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Team trainieren</a:t>
          </a:r>
        </a:p>
      </dsp:txBody>
      <dsp:txXfrm>
        <a:off x="1451992" y="3672966"/>
        <a:ext cx="1598412" cy="1038968"/>
      </dsp:txXfrm>
    </dsp:sp>
    <dsp:sp modelId="{3B6E2AE2-2C75-4B77-B2A3-5ABD103146CD}">
      <dsp:nvSpPr>
        <dsp:cNvPr id="0" name=""/>
        <dsp:cNvSpPr/>
      </dsp:nvSpPr>
      <dsp:spPr>
        <a:xfrm>
          <a:off x="1923333" y="521612"/>
          <a:ext cx="4894451" cy="4894451"/>
        </a:xfrm>
        <a:custGeom>
          <a:avLst/>
          <a:gdLst/>
          <a:ahLst/>
          <a:cxnLst/>
          <a:rect l="0" t="0" r="0" b="0"/>
          <a:pathLst>
            <a:path>
              <a:moveTo>
                <a:pt x="38131" y="2877550"/>
              </a:moveTo>
              <a:arcTo wR="2447225" hR="2447225" stAng="10192341" swAng="1215317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E498C-44E3-49DF-B4E0-50E69E3C0CB9}">
      <dsp:nvSpPr>
        <dsp:cNvPr id="0" name=""/>
        <dsp:cNvSpPr/>
      </dsp:nvSpPr>
      <dsp:spPr>
        <a:xfrm>
          <a:off x="1451992" y="1225740"/>
          <a:ext cx="1598412" cy="10389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KPIs messen</a:t>
          </a:r>
        </a:p>
      </dsp:txBody>
      <dsp:txXfrm>
        <a:off x="1451992" y="1225740"/>
        <a:ext cx="1598412" cy="1038968"/>
      </dsp:txXfrm>
    </dsp:sp>
    <dsp:sp modelId="{4E57866F-B535-49FE-B69B-B7EA89E9C52B}">
      <dsp:nvSpPr>
        <dsp:cNvPr id="0" name=""/>
        <dsp:cNvSpPr/>
      </dsp:nvSpPr>
      <dsp:spPr>
        <a:xfrm>
          <a:off x="1923333" y="521612"/>
          <a:ext cx="4894451" cy="4894451"/>
        </a:xfrm>
        <a:custGeom>
          <a:avLst/>
          <a:gdLst/>
          <a:ahLst/>
          <a:cxnLst/>
          <a:rect l="0" t="0" r="0" b="0"/>
          <a:pathLst>
            <a:path>
              <a:moveTo>
                <a:pt x="890003" y="559377"/>
              </a:moveTo>
              <a:arcTo wR="2447225" hR="2447225" stAng="13828916" swAng="92371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4FB92E4-04DE-489C-B2A7-0E56B202FD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3C4CF8-8641-458B-A179-4CDFEA5E69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57DE2-7C88-4765-9F87-D2F7BD03A086}" type="datetimeFigureOut">
              <a:rPr lang="de-DE" smtClean="0"/>
              <a:t>01.03.2021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6D70DB-48C0-4A24-AC31-8928F8125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E4CF31-1404-404E-B9B0-8321CADAEF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084E9-19E3-48F3-BCF1-A56EB9F238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69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A2DC9-5ACB-4E21-B6C8-1D5B171D4D38}" type="datetimeFigureOut">
              <a:rPr lang="de-DE" smtClean="0"/>
              <a:t>01.03.2021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FF89A-DB27-4DE5-913F-1A35E495DA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17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Beispiele für</a:t>
            </a:r>
          </a:p>
          <a:p>
            <a:r>
              <a:rPr lang="de-DE"/>
              <a:t>„</a:t>
            </a:r>
            <a:r>
              <a:rPr lang="de-DE" err="1"/>
              <a:t>DataGuard</a:t>
            </a:r>
            <a:r>
              <a:rPr lang="de-DE"/>
              <a:t> hilft bei……“</a:t>
            </a:r>
          </a:p>
          <a:p>
            <a:r>
              <a:rPr lang="de-DE"/>
              <a:t>„Mitarbeiter-Schulung…..“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FF89A-DB27-4DE5-913F-1A35E495DA5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28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FF89A-DB27-4DE5-913F-1A35E495DA5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4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FF89A-DB27-4DE5-913F-1A35E495DA5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76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FF89A-DB27-4DE5-913F-1A35E495DA5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5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FF89A-DB27-4DE5-913F-1A35E495DA5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13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FF89A-DB27-4DE5-913F-1A35E495DA5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25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FF89A-DB27-4DE5-913F-1A35E495DA5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20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FF89A-DB27-4DE5-913F-1A35E495DA5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39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 - Guard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82AF59-7810-4FA4-B817-DBBAFBC06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3"/>
          <a:stretch/>
        </p:blipFill>
        <p:spPr>
          <a:xfrm>
            <a:off x="7488315" y="0"/>
            <a:ext cx="4531914" cy="6858000"/>
          </a:xfrm>
          <a:prstGeom prst="rect">
            <a:avLst/>
          </a:prstGeom>
        </p:spPr>
      </p:pic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5C4851D-0F93-49E7-99C6-A4943301F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761" y="5901832"/>
            <a:ext cx="2294941" cy="487674"/>
          </a:xfrm>
          <a:prstGeom prst="rect">
            <a:avLst/>
          </a:prstGeom>
        </p:spPr>
      </p:pic>
      <p:sp>
        <p:nvSpPr>
          <p:cNvPr id="9" name="Inhaltsplatzhalter 14">
            <a:extLst>
              <a:ext uri="{FF2B5EF4-FFF2-40B4-BE49-F238E27FC236}">
                <a16:creationId xmlns:a16="http://schemas.microsoft.com/office/drawing/2014/main" id="{FF5219A9-4963-44F9-B0C4-80CB6428E57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2" y="3897000"/>
            <a:ext cx="7668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TH2: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</a:t>
            </a:r>
            <a:br>
              <a:rPr lang="de-DE"/>
            </a:br>
            <a:r>
              <a:rPr lang="de-DE"/>
              <a:t>Sub-Headline on title </a:t>
            </a:r>
            <a:r>
              <a:rPr lang="de-DE" err="1"/>
              <a:t>slide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white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987D448-CFC7-4490-BDE5-7B3D3BA6A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29000"/>
            <a:ext cx="7668000" cy="503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334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(screen)">
    <p:bg>
      <p:bgPr>
        <a:gradFill>
          <a:gsLst>
            <a:gs pos="28000">
              <a:srgbClr val="003349"/>
            </a:gs>
            <a:gs pos="100000">
              <a:srgbClr val="34556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Licht, Zeichnung, Uhr enthält.&#10;&#10;Automatisch generierte Beschreibung">
            <a:extLst>
              <a:ext uri="{FF2B5EF4-FFF2-40B4-BE49-F238E27FC236}">
                <a16:creationId xmlns:a16="http://schemas.microsoft.com/office/drawing/2014/main" id="{AE2C218D-37A2-4BB8-B157-E15BE6410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6281999"/>
            <a:ext cx="200448" cy="28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7D8D315-31A4-4DF3-B3D3-7A8379FC9C99}"/>
              </a:ext>
            </a:extLst>
          </p:cNvPr>
          <p:cNvSpPr/>
          <p:nvPr userDrawn="1"/>
        </p:nvSpPr>
        <p:spPr>
          <a:xfrm>
            <a:off x="11945369" y="1633731"/>
            <a:ext cx="246631" cy="80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51870C-D4F5-4205-A105-958790590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8544"/>
          <a:stretch/>
        </p:blipFill>
        <p:spPr>
          <a:xfrm>
            <a:off x="7100298" y="1472400"/>
            <a:ext cx="5091702" cy="3337904"/>
          </a:xfrm>
          <a:prstGeom prst="rect">
            <a:avLst/>
          </a:prstGeom>
        </p:spPr>
      </p:pic>
      <p:sp>
        <p:nvSpPr>
          <p:cNvPr id="35" name="Textplatzhalter 38">
            <a:extLst>
              <a:ext uri="{FF2B5EF4-FFF2-40B4-BE49-F238E27FC236}">
                <a16:creationId xmlns:a16="http://schemas.microsoft.com/office/drawing/2014/main" id="{E76EA5DD-00F9-4263-9222-8AE7CC3904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0" y="1701000"/>
            <a:ext cx="5508000" cy="432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36" name="Textplatzhalter 41">
            <a:extLst>
              <a:ext uri="{FF2B5EF4-FFF2-40B4-BE49-F238E27FC236}">
                <a16:creationId xmlns:a16="http://schemas.microsoft.com/office/drawing/2014/main" id="{E34A0880-9518-4528-A880-2C775E6E9C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28000" y="1701000"/>
            <a:ext cx="900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37" name="Textplatzhalter 38">
            <a:extLst>
              <a:ext uri="{FF2B5EF4-FFF2-40B4-BE49-F238E27FC236}">
                <a16:creationId xmlns:a16="http://schemas.microsoft.com/office/drawing/2014/main" id="{0700022C-E513-48BB-9571-F3C4B095ABF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0" y="2313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38" name="Textplatzhalter 41">
            <a:extLst>
              <a:ext uri="{FF2B5EF4-FFF2-40B4-BE49-F238E27FC236}">
                <a16:creationId xmlns:a16="http://schemas.microsoft.com/office/drawing/2014/main" id="{5564E9FF-E586-4510-B301-0A303C66039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628000" y="2313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00260F52-1D5E-4336-8BF7-48BB6CC52B2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2925000"/>
            <a:ext cx="5508000" cy="432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0" name="Textplatzhalter 41">
            <a:extLst>
              <a:ext uri="{FF2B5EF4-FFF2-40B4-BE49-F238E27FC236}">
                <a16:creationId xmlns:a16="http://schemas.microsoft.com/office/drawing/2014/main" id="{7A691EED-C0E1-4E42-9156-B23411853B1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628000" y="2925000"/>
            <a:ext cx="900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41" name="Textplatzhalter 38">
            <a:extLst>
              <a:ext uri="{FF2B5EF4-FFF2-40B4-BE49-F238E27FC236}">
                <a16:creationId xmlns:a16="http://schemas.microsoft.com/office/drawing/2014/main" id="{DFEABCE9-03A6-482E-A9E0-5784C7C1EFA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0" y="3537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FDAD1CAB-C49B-43C6-98E3-FEBB48C07A43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628000" y="3537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43" name="Textplatzhalter 38">
            <a:extLst>
              <a:ext uri="{FF2B5EF4-FFF2-40B4-BE49-F238E27FC236}">
                <a16:creationId xmlns:a16="http://schemas.microsoft.com/office/drawing/2014/main" id="{DC8E45E6-1D52-4B5C-BA7E-BB46F762FE9B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0" y="4149000"/>
            <a:ext cx="5508000" cy="432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4" name="Textplatzhalter 41">
            <a:extLst>
              <a:ext uri="{FF2B5EF4-FFF2-40B4-BE49-F238E27FC236}">
                <a16:creationId xmlns:a16="http://schemas.microsoft.com/office/drawing/2014/main" id="{2F9E9D2B-6C2F-4E2F-8519-5F37E29A2EAD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628000" y="4149000"/>
            <a:ext cx="900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45" name="Textplatzhalter 38">
            <a:extLst>
              <a:ext uri="{FF2B5EF4-FFF2-40B4-BE49-F238E27FC236}">
                <a16:creationId xmlns:a16="http://schemas.microsoft.com/office/drawing/2014/main" id="{86B849AF-4EF6-4F6C-8A80-3C74E77696D9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0" y="4761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6" name="Textplatzhalter 41">
            <a:extLst>
              <a:ext uri="{FF2B5EF4-FFF2-40B4-BE49-F238E27FC236}">
                <a16:creationId xmlns:a16="http://schemas.microsoft.com/office/drawing/2014/main" id="{8455D436-2ABA-4A09-A974-F765F6E12BC4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28000" y="4761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47" name="Textplatzhalter 38">
            <a:extLst>
              <a:ext uri="{FF2B5EF4-FFF2-40B4-BE49-F238E27FC236}">
                <a16:creationId xmlns:a16="http://schemas.microsoft.com/office/drawing/2014/main" id="{BF08AA7C-01B5-4EDC-ABCE-6F1535B7758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0" y="5373000"/>
            <a:ext cx="5508000" cy="432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8" name="Textplatzhalter 41">
            <a:extLst>
              <a:ext uri="{FF2B5EF4-FFF2-40B4-BE49-F238E27FC236}">
                <a16:creationId xmlns:a16="http://schemas.microsoft.com/office/drawing/2014/main" id="{DF603F6C-E422-491C-A846-DEBD2A79CADD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628000" y="5373000"/>
            <a:ext cx="900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51" name="Titel 2">
            <a:extLst>
              <a:ext uri="{FF2B5EF4-FFF2-40B4-BE49-F238E27FC236}">
                <a16:creationId xmlns:a16="http://schemas.microsoft.com/office/drawing/2014/main" id="{65370FF1-43A9-4054-8927-DCE30AFA8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296863"/>
            <a:ext cx="6436091" cy="54667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verta Std Thin" panose="00000300000000000000" pitchFamily="50" charset="0"/>
              </a:defRPr>
            </a:lvl1pPr>
          </a:lstStyle>
          <a:p>
            <a:r>
              <a:rPr lang="de-DE"/>
              <a:t>Agenda (screen </a:t>
            </a:r>
            <a:r>
              <a:rPr lang="de-DE" err="1"/>
              <a:t>version</a:t>
            </a:r>
            <a:r>
              <a:rPr lang="de-DE"/>
              <a:t> A)</a:t>
            </a:r>
          </a:p>
        </p:txBody>
      </p:sp>
    </p:spTree>
    <p:extLst>
      <p:ext uri="{BB962C8B-B14F-4D97-AF65-F5344CB8AC3E}">
        <p14:creationId xmlns:p14="http://schemas.microsoft.com/office/powerpoint/2010/main" val="50658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45" userDrawn="1">
          <p15:clr>
            <a:srgbClr val="FBAE40"/>
          </p15:clr>
        </p15:guide>
        <p15:guide id="2" orient="horz" pos="1071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1842" userDrawn="1">
          <p15:clr>
            <a:srgbClr val="FBAE40"/>
          </p15:clr>
        </p15:guide>
        <p15:guide id="5" orient="horz" pos="2228" userDrawn="1">
          <p15:clr>
            <a:srgbClr val="FBAE40"/>
          </p15:clr>
        </p15:guide>
        <p15:guide id="6" orient="horz" pos="2614" userDrawn="1">
          <p15:clr>
            <a:srgbClr val="FBAE40"/>
          </p15:clr>
        </p15:guide>
        <p15:guide id="7" orient="horz" pos="2999" userDrawn="1">
          <p15:clr>
            <a:srgbClr val="FBAE40"/>
          </p15:clr>
        </p15:guide>
        <p15:guide id="8" orient="horz" pos="338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(pri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7D8D315-31A4-4DF3-B3D3-7A8379FC9C99}"/>
              </a:ext>
            </a:extLst>
          </p:cNvPr>
          <p:cNvSpPr/>
          <p:nvPr userDrawn="1"/>
        </p:nvSpPr>
        <p:spPr>
          <a:xfrm>
            <a:off x="11945369" y="1633731"/>
            <a:ext cx="246631" cy="80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platzhalter 38">
            <a:extLst>
              <a:ext uri="{FF2B5EF4-FFF2-40B4-BE49-F238E27FC236}">
                <a16:creationId xmlns:a16="http://schemas.microsoft.com/office/drawing/2014/main" id="{E76EA5DD-00F9-4263-9222-8AE7CC3904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0" y="1701000"/>
            <a:ext cx="5508000" cy="4320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36" name="Textplatzhalter 41">
            <a:extLst>
              <a:ext uri="{FF2B5EF4-FFF2-40B4-BE49-F238E27FC236}">
                <a16:creationId xmlns:a16="http://schemas.microsoft.com/office/drawing/2014/main" id="{E34A0880-9518-4528-A880-2C775E6E9C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28000" y="1701000"/>
            <a:ext cx="900000" cy="4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37" name="Textplatzhalter 38">
            <a:extLst>
              <a:ext uri="{FF2B5EF4-FFF2-40B4-BE49-F238E27FC236}">
                <a16:creationId xmlns:a16="http://schemas.microsoft.com/office/drawing/2014/main" id="{0700022C-E513-48BB-9571-F3C4B095ABF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0" y="2313000"/>
            <a:ext cx="5508000" cy="432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38" name="Textplatzhalter 41">
            <a:extLst>
              <a:ext uri="{FF2B5EF4-FFF2-40B4-BE49-F238E27FC236}">
                <a16:creationId xmlns:a16="http://schemas.microsoft.com/office/drawing/2014/main" id="{5564E9FF-E586-4510-B301-0A303C66039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628000" y="2313000"/>
            <a:ext cx="900000" cy="43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00260F52-1D5E-4336-8BF7-48BB6CC52B2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2925000"/>
            <a:ext cx="5508000" cy="4320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0" name="Textplatzhalter 41">
            <a:extLst>
              <a:ext uri="{FF2B5EF4-FFF2-40B4-BE49-F238E27FC236}">
                <a16:creationId xmlns:a16="http://schemas.microsoft.com/office/drawing/2014/main" id="{7A691EED-C0E1-4E42-9156-B23411853B1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628000" y="2925000"/>
            <a:ext cx="900000" cy="4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41" name="Textplatzhalter 38">
            <a:extLst>
              <a:ext uri="{FF2B5EF4-FFF2-40B4-BE49-F238E27FC236}">
                <a16:creationId xmlns:a16="http://schemas.microsoft.com/office/drawing/2014/main" id="{DFEABCE9-03A6-482E-A9E0-5784C7C1EFA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0" y="3537000"/>
            <a:ext cx="5508000" cy="432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FDAD1CAB-C49B-43C6-98E3-FEBB48C07A43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628000" y="3537000"/>
            <a:ext cx="900000" cy="43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43" name="Textplatzhalter 38">
            <a:extLst>
              <a:ext uri="{FF2B5EF4-FFF2-40B4-BE49-F238E27FC236}">
                <a16:creationId xmlns:a16="http://schemas.microsoft.com/office/drawing/2014/main" id="{DC8E45E6-1D52-4B5C-BA7E-BB46F762FE9B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0" y="4149000"/>
            <a:ext cx="5508000" cy="4320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4" name="Textplatzhalter 41">
            <a:extLst>
              <a:ext uri="{FF2B5EF4-FFF2-40B4-BE49-F238E27FC236}">
                <a16:creationId xmlns:a16="http://schemas.microsoft.com/office/drawing/2014/main" id="{2F9E9D2B-6C2F-4E2F-8519-5F37E29A2EAD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628000" y="4149000"/>
            <a:ext cx="900000" cy="4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45" name="Textplatzhalter 38">
            <a:extLst>
              <a:ext uri="{FF2B5EF4-FFF2-40B4-BE49-F238E27FC236}">
                <a16:creationId xmlns:a16="http://schemas.microsoft.com/office/drawing/2014/main" id="{86B849AF-4EF6-4F6C-8A80-3C74E77696D9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0" y="4761000"/>
            <a:ext cx="5508000" cy="432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6" name="Textplatzhalter 41">
            <a:extLst>
              <a:ext uri="{FF2B5EF4-FFF2-40B4-BE49-F238E27FC236}">
                <a16:creationId xmlns:a16="http://schemas.microsoft.com/office/drawing/2014/main" id="{8455D436-2ABA-4A09-A974-F765F6E12BC4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28000" y="4761000"/>
            <a:ext cx="900000" cy="43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47" name="Textplatzhalter 38">
            <a:extLst>
              <a:ext uri="{FF2B5EF4-FFF2-40B4-BE49-F238E27FC236}">
                <a16:creationId xmlns:a16="http://schemas.microsoft.com/office/drawing/2014/main" id="{BF08AA7C-01B5-4EDC-ABCE-6F1535B7758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0" y="5373000"/>
            <a:ext cx="5508000" cy="4320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8" name="Textplatzhalter 41">
            <a:extLst>
              <a:ext uri="{FF2B5EF4-FFF2-40B4-BE49-F238E27FC236}">
                <a16:creationId xmlns:a16="http://schemas.microsoft.com/office/drawing/2014/main" id="{DF603F6C-E422-491C-A846-DEBD2A79CADD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628000" y="5373000"/>
            <a:ext cx="900000" cy="4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51" name="Titel 2">
            <a:extLst>
              <a:ext uri="{FF2B5EF4-FFF2-40B4-BE49-F238E27FC236}">
                <a16:creationId xmlns:a16="http://schemas.microsoft.com/office/drawing/2014/main" id="{65370FF1-43A9-4054-8927-DCE30AFA8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296863"/>
            <a:ext cx="5653287" cy="546675"/>
          </a:xfrm>
          <a:prstGeom prst="rect">
            <a:avLst/>
          </a:prstGeom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verta Std Thin" panose="00000300000000000000" pitchFamily="50" charset="0"/>
              </a:defRPr>
            </a:lvl1pPr>
          </a:lstStyle>
          <a:p>
            <a:r>
              <a:rPr lang="de-DE"/>
              <a:t>Agenda (</a:t>
            </a:r>
            <a:r>
              <a:rPr lang="de-DE" err="1"/>
              <a:t>print</a:t>
            </a:r>
            <a:r>
              <a:rPr lang="de-DE"/>
              <a:t> </a:t>
            </a:r>
            <a:r>
              <a:rPr lang="de-DE" err="1"/>
              <a:t>version</a:t>
            </a:r>
            <a:r>
              <a:rPr lang="de-DE"/>
              <a:t>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D0C680-DCC9-4792-9E59-6C075810E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9318" y="1503484"/>
            <a:ext cx="5521336" cy="33103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32FE48-FF39-4C72-AD76-D83D8E297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080" y="6281999"/>
            <a:ext cx="192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5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45" userDrawn="1">
          <p15:clr>
            <a:srgbClr val="FBAE40"/>
          </p15:clr>
        </p15:guide>
        <p15:guide id="2" orient="horz" pos="1071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1842" userDrawn="1">
          <p15:clr>
            <a:srgbClr val="FBAE40"/>
          </p15:clr>
        </p15:guide>
        <p15:guide id="5" orient="horz" pos="2228" userDrawn="1">
          <p15:clr>
            <a:srgbClr val="FBAE40"/>
          </p15:clr>
        </p15:guide>
        <p15:guide id="6" orient="horz" pos="2614" userDrawn="1">
          <p15:clr>
            <a:srgbClr val="FBAE40"/>
          </p15:clr>
        </p15:guide>
        <p15:guide id="7" orient="horz" pos="2999" userDrawn="1">
          <p15:clr>
            <a:srgbClr val="FBAE40"/>
          </p15:clr>
        </p15:guide>
        <p15:guide id="8" orient="horz" pos="338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ament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413C148-E797-4384-9A4A-DD04E3059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889" r="2408" b="36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8" descr="Ein Bild, das Licht, Zeichnung, Uhr enthält.&#10;&#10;Automatisch generierte Beschreibung">
            <a:extLst>
              <a:ext uri="{FF2B5EF4-FFF2-40B4-BE49-F238E27FC236}">
                <a16:creationId xmlns:a16="http://schemas.microsoft.com/office/drawing/2014/main" id="{ADB7863D-230D-4539-8FE6-92384DB22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6281999"/>
            <a:ext cx="20044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3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ament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F8F36BC-C459-473F-B34A-F02057688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Grafik 8" descr="Ein Bild, das Licht, Zeichnung, Uhr enthält.&#10;&#10;Automatisch generierte Beschreibung">
            <a:extLst>
              <a:ext uri="{FF2B5EF4-FFF2-40B4-BE49-F238E27FC236}">
                <a16:creationId xmlns:a16="http://schemas.microsoft.com/office/drawing/2014/main" id="{ADB7863D-230D-4539-8FE6-92384DB22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6281999"/>
            <a:ext cx="20044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3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C798795-1CA1-4075-AF55-DD47E74B4DC3}"/>
              </a:ext>
            </a:extLst>
          </p:cNvPr>
          <p:cNvSpPr/>
          <p:nvPr userDrawn="1"/>
        </p:nvSpPr>
        <p:spPr>
          <a:xfrm>
            <a:off x="758952" y="6366161"/>
            <a:ext cx="760066" cy="491839"/>
          </a:xfrm>
          <a:prstGeom prst="rect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E8F8A50-3394-4035-A8E7-094929D8C137}"/>
              </a:ext>
            </a:extLst>
          </p:cNvPr>
          <p:cNvSpPr/>
          <p:nvPr userDrawn="1"/>
        </p:nvSpPr>
        <p:spPr>
          <a:xfrm>
            <a:off x="-1114" y="5919105"/>
            <a:ext cx="760066" cy="938895"/>
          </a:xfrm>
          <a:prstGeom prst="rect">
            <a:avLst/>
          </a:prstGeom>
          <a:solidFill>
            <a:srgbClr val="9E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pic>
        <p:nvPicPr>
          <p:cNvPr id="10" name="Grafik 9" descr="Ein Bild, das Licht, Zeichnung, Uhr enthält.&#10;&#10;Automatisch generierte Beschreibung">
            <a:extLst>
              <a:ext uri="{FF2B5EF4-FFF2-40B4-BE49-F238E27FC236}">
                <a16:creationId xmlns:a16="http://schemas.microsoft.com/office/drawing/2014/main" id="{72D3ABF4-2646-4E7D-B642-CFC96ADA13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6281999"/>
            <a:ext cx="200448" cy="28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2721023-07B7-4F70-A795-9226788848EE}"/>
              </a:ext>
            </a:extLst>
          </p:cNvPr>
          <p:cNvSpPr/>
          <p:nvPr userDrawn="1"/>
        </p:nvSpPr>
        <p:spPr>
          <a:xfrm>
            <a:off x="0" y="0"/>
            <a:ext cx="391236" cy="6874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29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+ on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52E1FAA-A685-4A3F-8D7D-7DC64DAC1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5" y="-1"/>
            <a:ext cx="10440000" cy="28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Optional </a:t>
            </a:r>
            <a:r>
              <a:rPr lang="de-DE" err="1"/>
              <a:t>breadcrumb</a:t>
            </a:r>
            <a:r>
              <a:rPr lang="de-DE"/>
              <a:t> – e.g. </a:t>
            </a:r>
            <a:r>
              <a:rPr lang="de-DE" err="1"/>
              <a:t>chapter</a:t>
            </a:r>
            <a:r>
              <a:rPr lang="de-DE"/>
              <a:t> title (CH1) +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sub</a:t>
            </a:r>
            <a:r>
              <a:rPr lang="de-DE"/>
              <a:t> title (CH2)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AFBFBE-DCE5-43C9-B0D7-D5D4ECD8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000" y="1376362"/>
            <a:ext cx="10440000" cy="47894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 smtClean="0"/>
            </a:lvl2pPr>
            <a:lvl3pPr>
              <a:defRPr lang="de-DE" dirty="0" smtClean="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D5FA726-9E02-4F72-9E44-BAB628264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5" y="297186"/>
            <a:ext cx="1044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5C3205DF-DFCF-438D-B4D1-F7945E33D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4800" y="641880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3B09A0BE-B1F4-4070-B341-2EF8E9A5A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0799" y="6418800"/>
            <a:ext cx="76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2C621E48-5DB6-4CCF-821F-4B6DE010A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8800" y="6418800"/>
            <a:ext cx="93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77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+ on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31413F21-C9F6-496A-BDB4-B2526AC57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5C3205DF-DFCF-438D-B4D1-F7945E33D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4800" y="641880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3B09A0BE-B1F4-4070-B341-2EF8E9A5A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0799" y="6418800"/>
            <a:ext cx="76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2C621E48-5DB6-4CCF-821F-4B6DE010A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8800" y="6418800"/>
            <a:ext cx="93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C44F3AE-321C-4056-93D6-32847AAD54D8}"/>
              </a:ext>
            </a:extLst>
          </p:cNvPr>
          <p:cNvSpPr/>
          <p:nvPr userDrawn="1"/>
        </p:nvSpPr>
        <p:spPr>
          <a:xfrm>
            <a:off x="0" y="0"/>
            <a:ext cx="388800" cy="684000"/>
          </a:xfrm>
          <a:prstGeom prst="rect">
            <a:avLst/>
          </a:prstGeom>
          <a:solidFill>
            <a:srgbClr val="36B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200C271-3DFD-41C6-AD84-2B5E035A3D09}"/>
              </a:ext>
            </a:extLst>
          </p:cNvPr>
          <p:cNvSpPr/>
          <p:nvPr userDrawn="1"/>
        </p:nvSpPr>
        <p:spPr>
          <a:xfrm>
            <a:off x="623888" y="6416675"/>
            <a:ext cx="720505" cy="441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B45A80C-0494-4922-AD83-C1A0F4610736}"/>
              </a:ext>
            </a:extLst>
          </p:cNvPr>
          <p:cNvSpPr/>
          <p:nvPr userDrawn="1"/>
        </p:nvSpPr>
        <p:spPr>
          <a:xfrm>
            <a:off x="0" y="5922000"/>
            <a:ext cx="626400" cy="9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pic>
        <p:nvPicPr>
          <p:cNvPr id="16" name="Grafik 15" descr="Ein Bild, das Licht, Zeichnung, Uhr enthält.&#10;&#10;Automatisch generierte Beschreibung">
            <a:extLst>
              <a:ext uri="{FF2B5EF4-FFF2-40B4-BE49-F238E27FC236}">
                <a16:creationId xmlns:a16="http://schemas.microsoft.com/office/drawing/2014/main" id="{D257FEA1-6C30-40DF-8A3B-89345CB191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976" y="6246000"/>
            <a:ext cx="20044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0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+ 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52E1FAA-A685-4A3F-8D7D-7DC64DAC1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5" y="-1"/>
            <a:ext cx="10440000" cy="28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Optional </a:t>
            </a:r>
            <a:r>
              <a:rPr lang="de-DE" err="1"/>
              <a:t>breadcrumb</a:t>
            </a:r>
            <a:r>
              <a:rPr lang="de-DE"/>
              <a:t> – e.g. </a:t>
            </a:r>
            <a:r>
              <a:rPr lang="de-DE" err="1"/>
              <a:t>chapter</a:t>
            </a:r>
            <a:r>
              <a:rPr lang="de-DE"/>
              <a:t> title (CH1) +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sub</a:t>
            </a:r>
            <a:r>
              <a:rPr lang="de-DE"/>
              <a:t> title (CH2)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D5FA726-9E02-4F72-9E44-BAB628264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5" y="297187"/>
            <a:ext cx="1044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E2E4DF9-0940-4DF8-8573-52379B82C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376362"/>
            <a:ext cx="5040000" cy="47894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 smtClean="0"/>
            </a:lvl5pPr>
            <a:lvl6pPr>
              <a:defRPr lang="de-DE" dirty="0" smtClean="0"/>
            </a:lvl6pPr>
            <a:lvl7pPr>
              <a:defRPr lang="de-DE" dirty="0" smtClean="0"/>
            </a:lvl7pPr>
            <a:lvl8pPr>
              <a:defRPr lang="de-DE" dirty="0" smtClean="0"/>
            </a:lvl8pPr>
            <a:lvl9pPr>
              <a:defRPr lang="de-DE" dirty="0" smtClean="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C86883E-646A-452A-AADD-86ECE49D101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4800" y="1376362"/>
            <a:ext cx="5040000" cy="47894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87C0F133-13B9-4810-BFB7-290E02D41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4800" y="641880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7615B875-2E7C-4B11-A019-1D87854E4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0799" y="6418800"/>
            <a:ext cx="76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B3F2D6F3-F404-467C-A956-19C5A9345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8800" y="6418800"/>
            <a:ext cx="93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658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+ three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52E1FAA-A685-4A3F-8D7D-7DC64DAC1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5" y="-1"/>
            <a:ext cx="10440000" cy="28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Optional </a:t>
            </a:r>
            <a:r>
              <a:rPr lang="de-DE" err="1"/>
              <a:t>breadcrumb</a:t>
            </a:r>
            <a:r>
              <a:rPr lang="de-DE"/>
              <a:t> – e.g. </a:t>
            </a:r>
            <a:r>
              <a:rPr lang="de-DE" err="1"/>
              <a:t>chapter</a:t>
            </a:r>
            <a:r>
              <a:rPr lang="de-DE"/>
              <a:t> title (CH1) +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sub</a:t>
            </a:r>
            <a:r>
              <a:rPr lang="de-DE"/>
              <a:t> title (CH2)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D5FA726-9E02-4F72-9E44-BAB628264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5" y="297187"/>
            <a:ext cx="1044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E2E4DF9-0940-4DF8-8573-52379B82C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376362"/>
            <a:ext cx="3312000" cy="47894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87C0F133-13B9-4810-BFB7-290E02D41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4800" y="641880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7615B875-2E7C-4B11-A019-1D87854E4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0799" y="6418800"/>
            <a:ext cx="76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B3F2D6F3-F404-467C-A956-19C5A9345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8800" y="6418800"/>
            <a:ext cx="93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07B438A-0355-45DD-B91D-311EF59356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40044" y="1376362"/>
            <a:ext cx="3312000" cy="47894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0F598D7-C85A-4049-BF0D-9D7587E11A9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05288" y="1376362"/>
            <a:ext cx="3312000" cy="47894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505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+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52E1FAA-A685-4A3F-8D7D-7DC64DAC1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5" y="-1"/>
            <a:ext cx="10440000" cy="28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Optional </a:t>
            </a:r>
            <a:r>
              <a:rPr lang="de-DE" err="1"/>
              <a:t>breadcrumb</a:t>
            </a:r>
            <a:r>
              <a:rPr lang="de-DE"/>
              <a:t> – e.g. </a:t>
            </a:r>
            <a:r>
              <a:rPr lang="de-DE" err="1"/>
              <a:t>chapter</a:t>
            </a:r>
            <a:r>
              <a:rPr lang="de-DE"/>
              <a:t> title (CH1) +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sub</a:t>
            </a:r>
            <a:r>
              <a:rPr lang="de-DE"/>
              <a:t> title (CH2)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D5FA726-9E02-4F72-9E44-BAB628264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5" y="297187"/>
            <a:ext cx="1044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E2E4DF9-0940-4DF8-8573-52379B82CF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800" y="4149967"/>
            <a:ext cx="3312000" cy="14092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de-DE" dirty="0"/>
            </a:lvl1pPr>
            <a:lvl2pPr algn="ctr">
              <a:defRPr lang="de-DE" dirty="0"/>
            </a:lvl2pPr>
            <a:lvl3pPr algn="ctr">
              <a:defRPr lang="de-DE" dirty="0"/>
            </a:lvl3pPr>
            <a:lvl4pPr algn="ctr">
              <a:defRPr lang="de-DE" dirty="0"/>
            </a:lvl4pPr>
            <a:lvl5pPr algn="ctr">
              <a:defRPr lang="de-DE" dirty="0"/>
            </a:lvl5pPr>
          </a:lstStyle>
          <a:p>
            <a:pPr lvl="0"/>
            <a:r>
              <a:rPr lang="de-DE"/>
              <a:t>Name</a:t>
            </a:r>
            <a:br>
              <a:rPr lang="de-DE"/>
            </a:br>
            <a:r>
              <a:rPr lang="de-DE"/>
              <a:t>Position</a:t>
            </a:r>
            <a:br>
              <a:rPr lang="de-DE"/>
            </a:br>
            <a:r>
              <a:rPr lang="de-DE"/>
              <a:t>Department</a:t>
            </a:r>
            <a:br>
              <a:rPr lang="de-DE"/>
            </a:br>
            <a:r>
              <a:rPr lang="de-DE"/>
              <a:t>Other Details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87C0F133-13B9-4810-BFB7-290E02D41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4800" y="641880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7615B875-2E7C-4B11-A019-1D87854E4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0799" y="6418800"/>
            <a:ext cx="76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B3F2D6F3-F404-467C-A956-19C5A9345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8800" y="6418800"/>
            <a:ext cx="93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788056BD-3147-4024-BB54-3FC9EA8B45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8608" y="1627577"/>
            <a:ext cx="2444384" cy="2286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D585132-767E-47D3-B088-AA0EF180148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40000" y="4149969"/>
            <a:ext cx="3312000" cy="14092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de-DE" dirty="0"/>
            </a:lvl1pPr>
            <a:lvl2pPr algn="ctr">
              <a:defRPr lang="de-DE" dirty="0"/>
            </a:lvl2pPr>
            <a:lvl3pPr algn="ctr">
              <a:defRPr lang="de-DE" dirty="0"/>
            </a:lvl3pPr>
            <a:lvl4pPr algn="ctr">
              <a:defRPr lang="de-DE" dirty="0"/>
            </a:lvl4pPr>
            <a:lvl5pPr algn="ctr">
              <a:defRPr lang="de-DE" dirty="0"/>
            </a:lvl5pPr>
          </a:lstStyle>
          <a:p>
            <a:pPr lvl="0"/>
            <a:r>
              <a:rPr lang="de-DE"/>
              <a:t>Name</a:t>
            </a:r>
            <a:br>
              <a:rPr lang="de-DE"/>
            </a:br>
            <a:r>
              <a:rPr lang="de-DE"/>
              <a:t>Position</a:t>
            </a:r>
            <a:br>
              <a:rPr lang="de-DE"/>
            </a:br>
            <a:r>
              <a:rPr lang="de-DE"/>
              <a:t>Department</a:t>
            </a:r>
            <a:br>
              <a:rPr lang="de-DE"/>
            </a:br>
            <a:r>
              <a:rPr lang="de-DE"/>
              <a:t>Other Details</a:t>
            </a:r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0FA920D8-C1F2-4B49-9F2F-6B19A06FCA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73808" y="1627579"/>
            <a:ext cx="2444384" cy="2286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76E26C9-4D4D-4A40-B979-A1919BC13D2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005288" y="4149967"/>
            <a:ext cx="3312000" cy="14092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de-DE" dirty="0"/>
            </a:lvl1pPr>
            <a:lvl2pPr algn="ctr">
              <a:defRPr lang="de-DE" dirty="0"/>
            </a:lvl2pPr>
            <a:lvl3pPr algn="ctr">
              <a:defRPr lang="de-DE" dirty="0"/>
            </a:lvl3pPr>
            <a:lvl4pPr algn="ctr">
              <a:defRPr lang="de-DE" dirty="0"/>
            </a:lvl4pPr>
            <a:lvl5pPr algn="ctr">
              <a:defRPr lang="de-DE" dirty="0"/>
            </a:lvl5pPr>
          </a:lstStyle>
          <a:p>
            <a:pPr lvl="0"/>
            <a:r>
              <a:rPr lang="de-DE"/>
              <a:t>Name</a:t>
            </a:r>
            <a:br>
              <a:rPr lang="de-DE"/>
            </a:br>
            <a:r>
              <a:rPr lang="de-DE"/>
              <a:t>Position</a:t>
            </a:r>
            <a:br>
              <a:rPr lang="de-DE"/>
            </a:br>
            <a:r>
              <a:rPr lang="de-DE"/>
              <a:t>Department</a:t>
            </a:r>
            <a:br>
              <a:rPr lang="de-DE"/>
            </a:br>
            <a:r>
              <a:rPr lang="de-DE"/>
              <a:t>Other Details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288FA0C8-C54F-44A9-9534-9FE65B409E4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39096" y="1627577"/>
            <a:ext cx="2444384" cy="2286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060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 - Guar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0BBB7D5-775D-4CD6-800A-02C7FD897951}"/>
              </a:ext>
            </a:extLst>
          </p:cNvPr>
          <p:cNvSpPr/>
          <p:nvPr userDrawn="1"/>
        </p:nvSpPr>
        <p:spPr>
          <a:xfrm>
            <a:off x="0" y="0"/>
            <a:ext cx="9204054" cy="6858000"/>
          </a:xfrm>
          <a:prstGeom prst="rect">
            <a:avLst/>
          </a:prstGeom>
          <a:gradFill>
            <a:gsLst>
              <a:gs pos="0">
                <a:srgbClr val="9E2B2F"/>
              </a:gs>
              <a:gs pos="59000">
                <a:srgbClr val="CB333B"/>
              </a:gs>
              <a:gs pos="100000">
                <a:srgbClr val="E03C3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44165EB-EF3B-4BAD-BA9D-41FE326D0E4D}"/>
              </a:ext>
            </a:extLst>
          </p:cNvPr>
          <p:cNvSpPr/>
          <p:nvPr userDrawn="1"/>
        </p:nvSpPr>
        <p:spPr>
          <a:xfrm>
            <a:off x="9957916" y="0"/>
            <a:ext cx="2234084" cy="6858000"/>
          </a:xfrm>
          <a:prstGeom prst="rect">
            <a:avLst/>
          </a:prstGeom>
          <a:gradFill>
            <a:gsLst>
              <a:gs pos="28000">
                <a:srgbClr val="003349"/>
              </a:gs>
              <a:gs pos="100000">
                <a:srgbClr val="34556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5C4851D-0F93-49E7-99C6-A4943301F2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761" y="5901832"/>
            <a:ext cx="2294941" cy="48767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6ADFC54-3126-4425-A20A-71594ED8A9E1}"/>
              </a:ext>
            </a:extLst>
          </p:cNvPr>
          <p:cNvSpPr/>
          <p:nvPr userDrawn="1"/>
        </p:nvSpPr>
        <p:spPr>
          <a:xfrm>
            <a:off x="0" y="0"/>
            <a:ext cx="391236" cy="6874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26BD443B-23B6-4F43-9A0E-12A90D3BB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4" b="4198"/>
          <a:stretch/>
        </p:blipFill>
        <p:spPr>
          <a:xfrm>
            <a:off x="7994938" y="0"/>
            <a:ext cx="3735536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987D448-CFC7-4490-BDE5-7B3D3BA6A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29000"/>
            <a:ext cx="7668000" cy="503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9" name="Inhaltsplatzhalter 14">
            <a:extLst>
              <a:ext uri="{FF2B5EF4-FFF2-40B4-BE49-F238E27FC236}">
                <a16:creationId xmlns:a16="http://schemas.microsoft.com/office/drawing/2014/main" id="{FF5219A9-4963-44F9-B0C4-80CB6428E57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2" y="3897000"/>
            <a:ext cx="7668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TH2: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</a:t>
            </a:r>
            <a:br>
              <a:rPr lang="de-DE"/>
            </a:br>
            <a:r>
              <a:rPr lang="de-DE"/>
              <a:t>Sub-Headline on title </a:t>
            </a:r>
            <a:r>
              <a:rPr lang="de-DE" err="1"/>
              <a:t>slide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white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7421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+ H2 + on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52E1FAA-A685-4A3F-8D7D-7DC64DAC1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5" y="-1"/>
            <a:ext cx="10440000" cy="28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Optional </a:t>
            </a:r>
            <a:r>
              <a:rPr lang="de-DE" err="1"/>
              <a:t>breadcrumb</a:t>
            </a:r>
            <a:r>
              <a:rPr lang="de-DE"/>
              <a:t> – e.g. </a:t>
            </a:r>
            <a:r>
              <a:rPr lang="de-DE" err="1"/>
              <a:t>chapter</a:t>
            </a:r>
            <a:r>
              <a:rPr lang="de-DE"/>
              <a:t> title (CH1) +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sub</a:t>
            </a:r>
            <a:r>
              <a:rPr lang="de-DE"/>
              <a:t> title (CH2)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D5FA726-9E02-4F72-9E44-BAB628264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5" y="297187"/>
            <a:ext cx="1044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2C6A7419-FA8E-40DB-889B-C936D86573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3" y="802800"/>
            <a:ext cx="10440000" cy="36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Sub-Headline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red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black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34978C71-308B-4935-BE84-853FF088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376362"/>
            <a:ext cx="10440000" cy="47894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16507A29-7CDE-44F1-A5A7-EB16FD8DF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4800" y="641880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7491FBE2-373A-4979-9B96-6596B8B6B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0799" y="6418800"/>
            <a:ext cx="76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844BFDD8-A486-42BB-8178-561464BCA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8800" y="6418800"/>
            <a:ext cx="93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1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H2 + 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52E1FAA-A685-4A3F-8D7D-7DC64DAC1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5" y="-1"/>
            <a:ext cx="10440000" cy="28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Optional </a:t>
            </a:r>
            <a:r>
              <a:rPr lang="de-DE" err="1"/>
              <a:t>breadcrumb</a:t>
            </a:r>
            <a:r>
              <a:rPr lang="de-DE"/>
              <a:t> – e.g. </a:t>
            </a:r>
            <a:r>
              <a:rPr lang="de-DE" err="1"/>
              <a:t>chapter</a:t>
            </a:r>
            <a:r>
              <a:rPr lang="de-DE"/>
              <a:t> title (CH1) +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sub</a:t>
            </a:r>
            <a:r>
              <a:rPr lang="de-DE"/>
              <a:t> title (CH2)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D5FA726-9E02-4F72-9E44-BAB628264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5" y="297187"/>
            <a:ext cx="1044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2C6A7419-FA8E-40DB-889B-C936D86573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800" y="802800"/>
            <a:ext cx="10440000" cy="36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Sub-Headline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red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black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2DAAE4A9-3083-42FE-A174-5E530F0D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376362"/>
            <a:ext cx="5040000" cy="47894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D7BA95A-3FA0-4D74-A977-737D703E12C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4800" y="1376362"/>
            <a:ext cx="5040000" cy="47894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0895C714-387C-4239-B200-8E99CACF9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4800" y="641880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95D03589-A7B2-40A4-97F1-26255289F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0799" y="6418800"/>
            <a:ext cx="76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64373216-7148-454C-A011-6DB2CB019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8800" y="6418800"/>
            <a:ext cx="93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294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H2 + three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52E1FAA-A685-4A3F-8D7D-7DC64DAC1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5" y="-1"/>
            <a:ext cx="10440000" cy="28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Optional </a:t>
            </a:r>
            <a:r>
              <a:rPr lang="de-DE" err="1"/>
              <a:t>breadcrumb</a:t>
            </a:r>
            <a:r>
              <a:rPr lang="de-DE"/>
              <a:t> – e.g. </a:t>
            </a:r>
            <a:r>
              <a:rPr lang="de-DE" err="1"/>
              <a:t>chapter</a:t>
            </a:r>
            <a:r>
              <a:rPr lang="de-DE"/>
              <a:t> title (CH1) +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sub</a:t>
            </a:r>
            <a:r>
              <a:rPr lang="de-DE"/>
              <a:t> title (CH2)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D5FA726-9E02-4F72-9E44-BAB628264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5" y="297187"/>
            <a:ext cx="1044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2C6A7419-FA8E-40DB-889B-C936D86573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800" y="802800"/>
            <a:ext cx="10440000" cy="36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Sub-Headline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red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black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0895C714-387C-4239-B200-8E99CACF9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4800" y="641880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95D03589-A7B2-40A4-97F1-26255289F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0799" y="6418800"/>
            <a:ext cx="76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64373216-7148-454C-A011-6DB2CB019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8800" y="6418800"/>
            <a:ext cx="93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3929D6A-7EC6-4079-88E8-8A2920C60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376362"/>
            <a:ext cx="3312000" cy="47894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478FE46-960D-4E67-A09C-1610B49586D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40044" y="1376362"/>
            <a:ext cx="3312000" cy="47894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4950CDB-5849-4CA1-A22A-18C4EA9A811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05288" y="1376362"/>
            <a:ext cx="3312000" cy="47894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 smtClean="0"/>
            </a:lvl5pPr>
            <a:lvl6pPr>
              <a:defRPr lang="de-DE" dirty="0" smtClean="0"/>
            </a:lvl6pPr>
            <a:lvl7pPr>
              <a:defRPr lang="de-DE" dirty="0" smtClean="0"/>
            </a:lvl7pPr>
            <a:lvl8pPr>
              <a:defRPr lang="de-DE" dirty="0" smtClean="0"/>
            </a:lvl8pPr>
            <a:lvl9pPr>
              <a:defRPr lang="de-DE" dirty="0" smtClean="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3175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+ H2 +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52E1FAA-A685-4A3F-8D7D-7DC64DAC1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5" y="0"/>
            <a:ext cx="10440000" cy="28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Optional </a:t>
            </a:r>
            <a:r>
              <a:rPr lang="de-DE" err="1"/>
              <a:t>breadcrumb</a:t>
            </a:r>
            <a:r>
              <a:rPr lang="de-DE"/>
              <a:t> – e.g. </a:t>
            </a:r>
            <a:r>
              <a:rPr lang="de-DE" err="1"/>
              <a:t>chapter</a:t>
            </a:r>
            <a:r>
              <a:rPr lang="de-DE"/>
              <a:t> title (CH1) +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sub</a:t>
            </a:r>
            <a:r>
              <a:rPr lang="de-DE"/>
              <a:t> title (CH2)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D5FA726-9E02-4F72-9E44-BAB628264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5" y="297187"/>
            <a:ext cx="1044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2C6A7419-FA8E-40DB-889B-C936D86573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3" y="802800"/>
            <a:ext cx="10440000" cy="36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Sub-Headline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red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black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666E0A6-28E2-439A-B037-BF1FD162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4712" y="1385788"/>
            <a:ext cx="5112000" cy="2286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1C5FA7DA-E214-4FA6-A3A0-791ADF01EF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713" y="3878334"/>
            <a:ext cx="5112000" cy="2286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B9C4A867-D2AB-482B-A59B-6961995343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2712" y="1387304"/>
            <a:ext cx="5112000" cy="2286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4EBCD244-2371-4BD3-9F21-AC4364FB40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2713" y="3879850"/>
            <a:ext cx="5112000" cy="2286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9B09A00E-64C9-4587-B703-D3A3D0B11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4800" y="641880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1D9F6EC9-E6FF-45A0-8489-0EB1FB979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0799" y="6418800"/>
            <a:ext cx="76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2E02C921-C5E9-465F-BBA5-6A9C0CD89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8800" y="6418800"/>
            <a:ext cx="93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+ H2 +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52E1FAA-A685-4A3F-8D7D-7DC64DAC1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5" y="0"/>
            <a:ext cx="10440000" cy="28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Optional </a:t>
            </a:r>
            <a:r>
              <a:rPr lang="de-DE" err="1"/>
              <a:t>breadcrumb</a:t>
            </a:r>
            <a:r>
              <a:rPr lang="de-DE"/>
              <a:t> – e.g. </a:t>
            </a:r>
            <a:r>
              <a:rPr lang="de-DE" err="1"/>
              <a:t>chapter</a:t>
            </a:r>
            <a:r>
              <a:rPr lang="de-DE"/>
              <a:t> title (CH1) +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sub</a:t>
            </a:r>
            <a:r>
              <a:rPr lang="de-DE"/>
              <a:t> title (CH2)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D5FA726-9E02-4F72-9E44-BAB628264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5" y="297187"/>
            <a:ext cx="1044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2C6A7419-FA8E-40DB-889B-C936D86573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3" y="801000"/>
            <a:ext cx="10440000" cy="36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Sub-Headline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red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black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666E0A6-28E2-439A-B037-BF1FD162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4712" y="1387236"/>
            <a:ext cx="3477600" cy="1584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24B9F2B7-7417-432C-B7CF-C01AD5C3E8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712" y="2983559"/>
            <a:ext cx="3477600" cy="1584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9E39180D-4A23-4B5F-AB51-46F943D250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12" y="4579882"/>
            <a:ext cx="3477600" cy="1584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9323F98B-C670-4918-8705-D4B561C323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60626" y="1387236"/>
            <a:ext cx="3477600" cy="1584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9A09D5DE-90B8-4C78-983C-67E90F17961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60626" y="2983559"/>
            <a:ext cx="3477600" cy="1584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5B34D15F-EB01-4034-B82B-538499F9216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60626" y="4579882"/>
            <a:ext cx="3477600" cy="1584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3D3FA826-1A1C-41D9-9318-D4A13B4AEEA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846540" y="1387236"/>
            <a:ext cx="3477600" cy="1584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C3AFF70E-C220-430E-89D5-9A37C8DFD0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6540" y="2983559"/>
            <a:ext cx="3477600" cy="1584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0CFFC01A-9433-4F20-AC3A-6BA30C87E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46540" y="4579882"/>
            <a:ext cx="3477600" cy="1584000"/>
          </a:xfrm>
        </p:spPr>
        <p:txBody>
          <a:bodyPr>
            <a:normAutofit/>
          </a:bodyPr>
          <a:lstStyle>
            <a:lvl1pPr>
              <a:defRPr sz="10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33D38715-60EB-4130-81D7-563D300A8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4800" y="641880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D0995DB1-0ED6-4619-9BF1-60DE63F1C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0799" y="6418800"/>
            <a:ext cx="76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847DD32E-A146-4437-9960-2E0D12DC3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8800" y="6418800"/>
            <a:ext cx="93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9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50787EF-8C24-45E0-B8B0-039D0B6A7C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B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3FB1419-CFC3-4970-8914-B81C19DA2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6281999"/>
            <a:ext cx="1403603" cy="29826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4CF5D64-53E2-4571-A2E1-D49CEC030502}"/>
              </a:ext>
            </a:extLst>
          </p:cNvPr>
          <p:cNvSpPr/>
          <p:nvPr userDrawn="1"/>
        </p:nvSpPr>
        <p:spPr>
          <a:xfrm>
            <a:off x="0" y="0"/>
            <a:ext cx="391236" cy="6874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E708309-A8CE-43C7-82B9-4042EFAD52BD}"/>
              </a:ext>
            </a:extLst>
          </p:cNvPr>
          <p:cNvSpPr/>
          <p:nvPr/>
        </p:nvSpPr>
        <p:spPr>
          <a:xfrm>
            <a:off x="10385185" y="4087790"/>
            <a:ext cx="903407" cy="2770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9057353-41F9-4912-A500-FCEDE02BD7D5}"/>
              </a:ext>
            </a:extLst>
          </p:cNvPr>
          <p:cNvSpPr/>
          <p:nvPr/>
        </p:nvSpPr>
        <p:spPr>
          <a:xfrm>
            <a:off x="11288592" y="3245987"/>
            <a:ext cx="903407" cy="3612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874249E4-B2F3-4E6B-A2D4-B7D90B552A6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2" y="3897000"/>
            <a:ext cx="7668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CH2: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</a:t>
            </a:r>
            <a:br>
              <a:rPr lang="de-DE"/>
            </a:br>
            <a:r>
              <a:rPr lang="de-DE"/>
              <a:t>Sub-Headline on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divider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white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8B23D92-4C94-4A58-B91F-6EB975240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29000"/>
            <a:ext cx="7668000" cy="503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CH1: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053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red (screen)">
    <p:bg>
      <p:bgPr>
        <a:gradFill flip="none" rotWithShape="1">
          <a:gsLst>
            <a:gs pos="0">
              <a:srgbClr val="36B2E8"/>
            </a:gs>
            <a:gs pos="100000">
              <a:srgbClr val="36B2E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23CF68C9-BE55-4F55-9C7A-7B0B8A8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453"/>
          <a:stretch/>
        </p:blipFill>
        <p:spPr>
          <a:xfrm>
            <a:off x="7138937" y="1471775"/>
            <a:ext cx="5053063" cy="3316263"/>
          </a:xfrm>
          <a:prstGeom prst="rect">
            <a:avLst/>
          </a:prstGeom>
        </p:spPr>
      </p:pic>
      <p:sp>
        <p:nvSpPr>
          <p:cNvPr id="30" name="Titel 2">
            <a:extLst>
              <a:ext uri="{FF2B5EF4-FFF2-40B4-BE49-F238E27FC236}">
                <a16:creationId xmlns:a16="http://schemas.microsoft.com/office/drawing/2014/main" id="{1D9A58A6-089D-4792-A9EB-EBF955FDD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296863"/>
            <a:ext cx="6387733" cy="54667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6"/>
                </a:solidFill>
                <a:latin typeface="Averta Std Thin" panose="00000300000000000000" pitchFamily="50" charset="0"/>
              </a:defRPr>
            </a:lvl1pPr>
          </a:lstStyle>
          <a:p>
            <a:r>
              <a:rPr lang="de-DE"/>
              <a:t>Agenda (screen </a:t>
            </a:r>
            <a:r>
              <a:rPr lang="de-DE" err="1"/>
              <a:t>version</a:t>
            </a:r>
            <a:r>
              <a:rPr lang="de-DE"/>
              <a:t> A)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8ACED704-B3AD-4652-83C8-65A043E806A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0" y="1701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37909F80-54B4-46E0-AEB4-3C0F9EE37D2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28000" y="1701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smtClean="0">
                <a:solidFill>
                  <a:schemeClr val="lt1"/>
                </a:solidFill>
                <a:latin typeface="Averta Std" panose="00000500000000000000" pitchFamily="50" charset="0"/>
              </a:defRPr>
            </a:lvl1pPr>
            <a:lvl2pPr>
              <a:defRPr lang="de-DE" sz="1800" smtClean="0">
                <a:solidFill>
                  <a:schemeClr val="lt1"/>
                </a:solidFill>
              </a:defRPr>
            </a:lvl2pPr>
            <a:lvl3pPr>
              <a:defRPr lang="de-DE" sz="1800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de-DE">
                <a:solidFill>
                  <a:schemeClr val="lt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/>
              <a:t>[min]´</a:t>
            </a:r>
          </a:p>
        </p:txBody>
      </p:sp>
      <p:sp>
        <p:nvSpPr>
          <p:cNvPr id="43" name="Textplatzhalter 38">
            <a:extLst>
              <a:ext uri="{FF2B5EF4-FFF2-40B4-BE49-F238E27FC236}">
                <a16:creationId xmlns:a16="http://schemas.microsoft.com/office/drawing/2014/main" id="{A010F0CC-C5CC-4E8D-989D-1BF68528C9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313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4" name="Textplatzhalter 41">
            <a:extLst>
              <a:ext uri="{FF2B5EF4-FFF2-40B4-BE49-F238E27FC236}">
                <a16:creationId xmlns:a16="http://schemas.microsoft.com/office/drawing/2014/main" id="{4011D569-7CF4-4008-ABDD-BCCA3EA4AA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8000" y="2313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45" name="Textplatzhalter 38">
            <a:extLst>
              <a:ext uri="{FF2B5EF4-FFF2-40B4-BE49-F238E27FC236}">
                <a16:creationId xmlns:a16="http://schemas.microsoft.com/office/drawing/2014/main" id="{F714CF01-AA01-4C82-9A13-118CA3CB1B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925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6" name="Textplatzhalter 41">
            <a:extLst>
              <a:ext uri="{FF2B5EF4-FFF2-40B4-BE49-F238E27FC236}">
                <a16:creationId xmlns:a16="http://schemas.microsoft.com/office/drawing/2014/main" id="{8CA0B8D6-F1B2-455F-91A7-30B75CB361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8000" y="2925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smtClean="0">
                <a:solidFill>
                  <a:schemeClr val="lt1"/>
                </a:solidFill>
                <a:latin typeface="Averta Std" panose="00000500000000000000" pitchFamily="50" charset="0"/>
              </a:defRPr>
            </a:lvl1pPr>
            <a:lvl2pPr>
              <a:defRPr lang="de-DE" sz="1800" smtClean="0">
                <a:solidFill>
                  <a:schemeClr val="lt1"/>
                </a:solidFill>
              </a:defRPr>
            </a:lvl2pPr>
            <a:lvl3pPr>
              <a:defRPr lang="de-DE" sz="1800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de-DE">
                <a:solidFill>
                  <a:schemeClr val="lt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/>
              <a:t>[min]´</a:t>
            </a:r>
          </a:p>
        </p:txBody>
      </p:sp>
      <p:sp>
        <p:nvSpPr>
          <p:cNvPr id="47" name="Textplatzhalter 38">
            <a:extLst>
              <a:ext uri="{FF2B5EF4-FFF2-40B4-BE49-F238E27FC236}">
                <a16:creationId xmlns:a16="http://schemas.microsoft.com/office/drawing/2014/main" id="{C28C2769-AE17-4753-83A8-E5BBE40272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537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8" name="Textplatzhalter 41">
            <a:extLst>
              <a:ext uri="{FF2B5EF4-FFF2-40B4-BE49-F238E27FC236}">
                <a16:creationId xmlns:a16="http://schemas.microsoft.com/office/drawing/2014/main" id="{19EAF76C-1B95-479D-9F03-D710965A49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8000" y="3537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57" name="Textplatzhalter 38">
            <a:extLst>
              <a:ext uri="{FF2B5EF4-FFF2-40B4-BE49-F238E27FC236}">
                <a16:creationId xmlns:a16="http://schemas.microsoft.com/office/drawing/2014/main" id="{86291F16-6E22-4E4D-B752-FF93376E96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4149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58" name="Textplatzhalter 41">
            <a:extLst>
              <a:ext uri="{FF2B5EF4-FFF2-40B4-BE49-F238E27FC236}">
                <a16:creationId xmlns:a16="http://schemas.microsoft.com/office/drawing/2014/main" id="{65C678F9-FD0B-4480-A8AE-D3C832F5EE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28000" y="4149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smtClean="0">
                <a:solidFill>
                  <a:schemeClr val="lt1"/>
                </a:solidFill>
                <a:latin typeface="Averta Std" panose="00000500000000000000" pitchFamily="50" charset="0"/>
              </a:defRPr>
            </a:lvl1pPr>
            <a:lvl2pPr>
              <a:defRPr lang="de-DE" sz="1800" smtClean="0">
                <a:solidFill>
                  <a:schemeClr val="lt1"/>
                </a:solidFill>
              </a:defRPr>
            </a:lvl2pPr>
            <a:lvl3pPr>
              <a:defRPr lang="de-DE" sz="1800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de-DE">
                <a:solidFill>
                  <a:schemeClr val="lt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/>
              <a:t>[min]´</a:t>
            </a:r>
          </a:p>
        </p:txBody>
      </p:sp>
      <p:sp>
        <p:nvSpPr>
          <p:cNvPr id="59" name="Textplatzhalter 38">
            <a:extLst>
              <a:ext uri="{FF2B5EF4-FFF2-40B4-BE49-F238E27FC236}">
                <a16:creationId xmlns:a16="http://schemas.microsoft.com/office/drawing/2014/main" id="{47B19A4C-ED10-4E56-AE1D-432DA80692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761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60" name="Textplatzhalter 41">
            <a:extLst>
              <a:ext uri="{FF2B5EF4-FFF2-40B4-BE49-F238E27FC236}">
                <a16:creationId xmlns:a16="http://schemas.microsoft.com/office/drawing/2014/main" id="{A393BAA4-2FBD-40F6-A071-A556BF378F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28000" y="4761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61" name="Textplatzhalter 38">
            <a:extLst>
              <a:ext uri="{FF2B5EF4-FFF2-40B4-BE49-F238E27FC236}">
                <a16:creationId xmlns:a16="http://schemas.microsoft.com/office/drawing/2014/main" id="{DCAF915B-32B9-43F8-B78D-F38BF17BA8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373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62" name="Textplatzhalter 41">
            <a:extLst>
              <a:ext uri="{FF2B5EF4-FFF2-40B4-BE49-F238E27FC236}">
                <a16:creationId xmlns:a16="http://schemas.microsoft.com/office/drawing/2014/main" id="{1842C286-A126-433A-A18F-24F899CBD5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28000" y="5373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smtClean="0">
                <a:solidFill>
                  <a:schemeClr val="lt1"/>
                </a:solidFill>
                <a:latin typeface="Averta Std" panose="00000500000000000000" pitchFamily="50" charset="0"/>
              </a:defRPr>
            </a:lvl1pPr>
            <a:lvl2pPr>
              <a:defRPr lang="de-DE" sz="1800" smtClean="0">
                <a:solidFill>
                  <a:schemeClr val="lt1"/>
                </a:solidFill>
              </a:defRPr>
            </a:lvl2pPr>
            <a:lvl3pPr>
              <a:defRPr lang="de-DE" sz="1800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de-DE">
                <a:solidFill>
                  <a:schemeClr val="lt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/>
              <a:t>[min]´</a:t>
            </a:r>
          </a:p>
        </p:txBody>
      </p:sp>
    </p:spTree>
    <p:extLst>
      <p:ext uri="{BB962C8B-B14F-4D97-AF65-F5344CB8AC3E}">
        <p14:creationId xmlns:p14="http://schemas.microsoft.com/office/powerpoint/2010/main" val="336385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3" pos="3545">
          <p15:clr>
            <a:srgbClr val="FBAE40"/>
          </p15:clr>
        </p15:guide>
        <p15:guide id="4" orient="horz" pos="1457">
          <p15:clr>
            <a:srgbClr val="FBAE40"/>
          </p15:clr>
        </p15:guide>
        <p15:guide id="5" orient="horz" pos="1842">
          <p15:clr>
            <a:srgbClr val="FBAE40"/>
          </p15:clr>
        </p15:guide>
        <p15:guide id="6" orient="horz" pos="2228">
          <p15:clr>
            <a:srgbClr val="FBAE40"/>
          </p15:clr>
        </p15:guide>
        <p15:guide id="7" orient="horz" pos="2614">
          <p15:clr>
            <a:srgbClr val="FBAE40"/>
          </p15:clr>
        </p15:guide>
        <p15:guide id="8" orient="horz" pos="2999">
          <p15:clr>
            <a:srgbClr val="FBAE40"/>
          </p15:clr>
        </p15:guide>
        <p15:guide id="9" orient="horz" pos="338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red (screen)">
    <p:bg>
      <p:bgPr>
        <a:gradFill flip="none" rotWithShape="1">
          <a:gsLst>
            <a:gs pos="0">
              <a:srgbClr val="36B2E8"/>
            </a:gs>
            <a:gs pos="100000">
              <a:srgbClr val="36B2E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">
            <a:extLst>
              <a:ext uri="{FF2B5EF4-FFF2-40B4-BE49-F238E27FC236}">
                <a16:creationId xmlns:a16="http://schemas.microsoft.com/office/drawing/2014/main" id="{1D9A58A6-089D-4792-A9EB-EBF955FDD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296863"/>
            <a:ext cx="6387733" cy="54667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6"/>
                </a:solidFill>
                <a:latin typeface="Averta Std Thin" panose="00000300000000000000" pitchFamily="50" charset="0"/>
              </a:defRPr>
            </a:lvl1pPr>
          </a:lstStyle>
          <a:p>
            <a:r>
              <a:rPr lang="de-DE"/>
              <a:t>Agenda (screen </a:t>
            </a:r>
            <a:r>
              <a:rPr lang="de-DE" err="1"/>
              <a:t>version</a:t>
            </a:r>
            <a:r>
              <a:rPr lang="de-DE"/>
              <a:t> A)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8ACED704-B3AD-4652-83C8-65A043E806A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0" y="1243800"/>
            <a:ext cx="92964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22" name="Textplatzhalter 38">
            <a:extLst>
              <a:ext uri="{FF2B5EF4-FFF2-40B4-BE49-F238E27FC236}">
                <a16:creationId xmlns:a16="http://schemas.microsoft.com/office/drawing/2014/main" id="{851A28EE-7E4C-4FB1-9457-8BA456D102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675800"/>
            <a:ext cx="7353300" cy="432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23" name="Textplatzhalter 38">
            <a:extLst>
              <a:ext uri="{FF2B5EF4-FFF2-40B4-BE49-F238E27FC236}">
                <a16:creationId xmlns:a16="http://schemas.microsoft.com/office/drawing/2014/main" id="{07A018EA-6032-4ECC-BF5B-9EFE22AB79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348700"/>
            <a:ext cx="92964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24" name="Textplatzhalter 38">
            <a:extLst>
              <a:ext uri="{FF2B5EF4-FFF2-40B4-BE49-F238E27FC236}">
                <a16:creationId xmlns:a16="http://schemas.microsoft.com/office/drawing/2014/main" id="{3E5CE943-8105-4F37-A7CD-755F75FEB2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2780700"/>
            <a:ext cx="7353300" cy="432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25" name="Textplatzhalter 38">
            <a:extLst>
              <a:ext uri="{FF2B5EF4-FFF2-40B4-BE49-F238E27FC236}">
                <a16:creationId xmlns:a16="http://schemas.microsoft.com/office/drawing/2014/main" id="{FF4373BC-F3BA-4E45-91A3-5901D34EE9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3429301"/>
            <a:ext cx="92964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26" name="Textplatzhalter 38">
            <a:extLst>
              <a:ext uri="{FF2B5EF4-FFF2-40B4-BE49-F238E27FC236}">
                <a16:creationId xmlns:a16="http://schemas.microsoft.com/office/drawing/2014/main" id="{5F954180-771C-4F01-9856-EEB115E76C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3861301"/>
            <a:ext cx="7353300" cy="432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27" name="Textplatzhalter 38">
            <a:extLst>
              <a:ext uri="{FF2B5EF4-FFF2-40B4-BE49-F238E27FC236}">
                <a16:creationId xmlns:a16="http://schemas.microsoft.com/office/drawing/2014/main" id="{84C36E63-4D42-4E04-8991-67A11CF257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4509902"/>
            <a:ext cx="92964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28" name="Textplatzhalter 38">
            <a:extLst>
              <a:ext uri="{FF2B5EF4-FFF2-40B4-BE49-F238E27FC236}">
                <a16:creationId xmlns:a16="http://schemas.microsoft.com/office/drawing/2014/main" id="{21258819-22D3-4076-9BA5-7AE986A53C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4941902"/>
            <a:ext cx="7353300" cy="432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32" name="Textplatzhalter 38">
            <a:extLst>
              <a:ext uri="{FF2B5EF4-FFF2-40B4-BE49-F238E27FC236}">
                <a16:creationId xmlns:a16="http://schemas.microsoft.com/office/drawing/2014/main" id="{4A24AFFF-B8BC-42DE-A7A2-7CC00CDBF6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5664300"/>
            <a:ext cx="92964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33" name="Textplatzhalter 38">
            <a:extLst>
              <a:ext uri="{FF2B5EF4-FFF2-40B4-BE49-F238E27FC236}">
                <a16:creationId xmlns:a16="http://schemas.microsoft.com/office/drawing/2014/main" id="{16E55D0C-BD61-45DF-AFC2-87F3448DE4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0" y="6096300"/>
            <a:ext cx="7353300" cy="432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pic>
        <p:nvPicPr>
          <p:cNvPr id="34" name="Grafik 33" descr="Ein Bild, das Licht, Zeichnung, Uhr enthält.&#10;&#10;Automatisch generierte Beschreibung">
            <a:extLst>
              <a:ext uri="{FF2B5EF4-FFF2-40B4-BE49-F238E27FC236}">
                <a16:creationId xmlns:a16="http://schemas.microsoft.com/office/drawing/2014/main" id="{317288F7-61CA-4CAC-9BB5-C1C142401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976" y="6246000"/>
            <a:ext cx="20044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93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3" pos="3545">
          <p15:clr>
            <a:srgbClr val="FBAE40"/>
          </p15:clr>
        </p15:guide>
        <p15:guide id="4" orient="horz" pos="1457">
          <p15:clr>
            <a:srgbClr val="FBAE40"/>
          </p15:clr>
        </p15:guide>
        <p15:guide id="5" orient="horz" pos="1842">
          <p15:clr>
            <a:srgbClr val="FBAE40"/>
          </p15:clr>
        </p15:guide>
        <p15:guide id="6" orient="horz" pos="2228">
          <p15:clr>
            <a:srgbClr val="FBAE40"/>
          </p15:clr>
        </p15:guide>
        <p15:guide id="7" orient="horz" pos="2614">
          <p15:clr>
            <a:srgbClr val="FBAE40"/>
          </p15:clr>
        </p15:guide>
        <p15:guide id="8" orient="horz" pos="2999">
          <p15:clr>
            <a:srgbClr val="FBAE40"/>
          </p15:clr>
        </p15:guide>
        <p15:guide id="9" orient="horz" pos="3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 - Guar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6236A93-3286-4B23-899E-993FBDB2E88C}"/>
              </a:ext>
            </a:extLst>
          </p:cNvPr>
          <p:cNvSpPr/>
          <p:nvPr userDrawn="1"/>
        </p:nvSpPr>
        <p:spPr>
          <a:xfrm>
            <a:off x="9813825" y="0"/>
            <a:ext cx="2398365" cy="6858000"/>
          </a:xfrm>
          <a:prstGeom prst="rect">
            <a:avLst/>
          </a:prstGeom>
          <a:gradFill>
            <a:gsLst>
              <a:gs pos="0">
                <a:srgbClr val="9E2B2F"/>
              </a:gs>
              <a:gs pos="59000">
                <a:srgbClr val="CB333B"/>
              </a:gs>
              <a:gs pos="100000">
                <a:srgbClr val="E03C3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9E57981-B218-44AC-BBED-16E44ED5BF32}"/>
              </a:ext>
            </a:extLst>
          </p:cNvPr>
          <p:cNvSpPr/>
          <p:nvPr userDrawn="1"/>
        </p:nvSpPr>
        <p:spPr>
          <a:xfrm>
            <a:off x="0" y="0"/>
            <a:ext cx="9077325" cy="6858000"/>
          </a:xfrm>
          <a:prstGeom prst="rect">
            <a:avLst/>
          </a:prstGeom>
          <a:gradFill>
            <a:gsLst>
              <a:gs pos="28000">
                <a:srgbClr val="003349"/>
              </a:gs>
              <a:gs pos="100000">
                <a:srgbClr val="34556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1D0575-3946-40F7-860F-4A9A90782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841" y="-81643"/>
            <a:ext cx="4379967" cy="69390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B2FAC40-E214-442B-8191-0DAE6334A2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8315" y="-22194"/>
            <a:ext cx="4531914" cy="6880194"/>
          </a:xfrm>
          <a:prstGeom prst="rect">
            <a:avLst/>
          </a:prstGeom>
        </p:spPr>
      </p:pic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B5483AA-6DDF-46A2-A81F-DDA2AF10C0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1761" y="5901832"/>
            <a:ext cx="2294941" cy="48767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FDCC1BF-F8C0-4EFD-AD5A-9806ADA3BAA4}"/>
              </a:ext>
            </a:extLst>
          </p:cNvPr>
          <p:cNvSpPr/>
          <p:nvPr userDrawn="1"/>
        </p:nvSpPr>
        <p:spPr>
          <a:xfrm>
            <a:off x="0" y="0"/>
            <a:ext cx="391236" cy="6874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14">
            <a:extLst>
              <a:ext uri="{FF2B5EF4-FFF2-40B4-BE49-F238E27FC236}">
                <a16:creationId xmlns:a16="http://schemas.microsoft.com/office/drawing/2014/main" id="{1551F1AB-228B-4099-8B38-B3F4565BFB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2" y="3897000"/>
            <a:ext cx="7668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TH2: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</a:t>
            </a:r>
            <a:br>
              <a:rPr lang="de-DE"/>
            </a:br>
            <a:r>
              <a:rPr lang="de-DE"/>
              <a:t>Sub-Headline on title </a:t>
            </a:r>
            <a:r>
              <a:rPr lang="de-DE" err="1"/>
              <a:t>slide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white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CEDA314-08AA-47BF-9C10-7138E37BD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29000"/>
            <a:ext cx="7668000" cy="503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32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 - Guar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6236A93-3286-4B23-899E-993FBDB2E88C}"/>
              </a:ext>
            </a:extLst>
          </p:cNvPr>
          <p:cNvSpPr/>
          <p:nvPr userDrawn="1"/>
        </p:nvSpPr>
        <p:spPr>
          <a:xfrm>
            <a:off x="9813825" y="0"/>
            <a:ext cx="2398365" cy="6858000"/>
          </a:xfrm>
          <a:prstGeom prst="rect">
            <a:avLst/>
          </a:prstGeom>
          <a:gradFill>
            <a:gsLst>
              <a:gs pos="0">
                <a:srgbClr val="9E2B2F"/>
              </a:gs>
              <a:gs pos="59000">
                <a:srgbClr val="CB333B"/>
              </a:gs>
              <a:gs pos="100000">
                <a:srgbClr val="E03C3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9E57981-B218-44AC-BBED-16E44ED5BF32}"/>
              </a:ext>
            </a:extLst>
          </p:cNvPr>
          <p:cNvSpPr/>
          <p:nvPr userDrawn="1"/>
        </p:nvSpPr>
        <p:spPr>
          <a:xfrm>
            <a:off x="0" y="0"/>
            <a:ext cx="9077325" cy="6858000"/>
          </a:xfrm>
          <a:prstGeom prst="rect">
            <a:avLst/>
          </a:prstGeom>
          <a:gradFill>
            <a:gsLst>
              <a:gs pos="28000">
                <a:srgbClr val="003349"/>
              </a:gs>
              <a:gs pos="100000">
                <a:srgbClr val="34556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B5483AA-6DDF-46A2-A81F-DDA2AF10C0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761" y="5901832"/>
            <a:ext cx="2294941" cy="48767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FDCC1BF-F8C0-4EFD-AD5A-9806ADA3BAA4}"/>
              </a:ext>
            </a:extLst>
          </p:cNvPr>
          <p:cNvSpPr/>
          <p:nvPr userDrawn="1"/>
        </p:nvSpPr>
        <p:spPr>
          <a:xfrm>
            <a:off x="0" y="0"/>
            <a:ext cx="391236" cy="6874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 descr="Ein Bild, das Zeichnung, Hemd enthält.&#10;&#10;Automatisch generierte Beschreibung">
            <a:extLst>
              <a:ext uri="{FF2B5EF4-FFF2-40B4-BE49-F238E27FC236}">
                <a16:creationId xmlns:a16="http://schemas.microsoft.com/office/drawing/2014/main" id="{0E522FDF-BD00-40B6-9601-B4756C7FD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4146"/>
          <a:stretch/>
        </p:blipFill>
        <p:spPr>
          <a:xfrm>
            <a:off x="7880350" y="0"/>
            <a:ext cx="3843337" cy="68580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8CEDA314-08AA-47BF-9C10-7138E37BD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29000"/>
            <a:ext cx="7668000" cy="503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1" name="Inhaltsplatzhalter 14">
            <a:extLst>
              <a:ext uri="{FF2B5EF4-FFF2-40B4-BE49-F238E27FC236}">
                <a16:creationId xmlns:a16="http://schemas.microsoft.com/office/drawing/2014/main" id="{1551F1AB-228B-4099-8B38-B3F4565BFB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2" y="3897000"/>
            <a:ext cx="7668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TH2: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</a:t>
            </a:r>
            <a:br>
              <a:rPr lang="de-DE"/>
            </a:br>
            <a:r>
              <a:rPr lang="de-DE"/>
              <a:t>Sub-Headline on title </a:t>
            </a:r>
            <a:r>
              <a:rPr lang="de-DE" err="1"/>
              <a:t>slide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white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72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 - Bars">
    <p:bg>
      <p:bgPr>
        <a:solidFill>
          <a:srgbClr val="36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A0772BE-6425-46A7-A465-BE4581E58D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6B2E8"/>
              </a:gs>
              <a:gs pos="100000">
                <a:srgbClr val="36B2E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                            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97385C7-3DF8-464F-A6D6-5BB9198B661D}"/>
              </a:ext>
            </a:extLst>
          </p:cNvPr>
          <p:cNvGrpSpPr/>
          <p:nvPr userDrawn="1"/>
        </p:nvGrpSpPr>
        <p:grpSpPr>
          <a:xfrm>
            <a:off x="8690656" y="2191627"/>
            <a:ext cx="3501344" cy="4666373"/>
            <a:chOff x="561069" y="3759863"/>
            <a:chExt cx="1193493" cy="1590613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E7C7C9A-DF35-41A1-A97E-D1FDD062E2BB}"/>
                </a:ext>
              </a:extLst>
            </p:cNvPr>
            <p:cNvSpPr/>
            <p:nvPr/>
          </p:nvSpPr>
          <p:spPr>
            <a:xfrm>
              <a:off x="561069" y="4522572"/>
              <a:ext cx="397831" cy="8279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4B8712F-9CF6-4A1C-AE18-F899E783DD89}"/>
                </a:ext>
              </a:extLst>
            </p:cNvPr>
            <p:cNvSpPr/>
            <p:nvPr/>
          </p:nvSpPr>
          <p:spPr>
            <a:xfrm>
              <a:off x="958900" y="4130566"/>
              <a:ext cx="397831" cy="12199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F5E1A1D-9B74-4ED9-B6DA-C21747175EC2}"/>
                </a:ext>
              </a:extLst>
            </p:cNvPr>
            <p:cNvSpPr/>
            <p:nvPr/>
          </p:nvSpPr>
          <p:spPr>
            <a:xfrm>
              <a:off x="1356731" y="3759863"/>
              <a:ext cx="397831" cy="15906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Grafik 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66D0720-81C3-4C81-9AAE-5F14C7BA5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761" y="5901832"/>
            <a:ext cx="2294941" cy="487674"/>
          </a:xfrm>
          <a:prstGeom prst="rect">
            <a:avLst/>
          </a:prstGeom>
        </p:spPr>
      </p:pic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F93057D7-50D4-43C8-9A83-BA229F465E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2" y="3897000"/>
            <a:ext cx="7668000" cy="861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TH2: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</a:t>
            </a:r>
            <a:br>
              <a:rPr lang="de-DE"/>
            </a:br>
            <a:r>
              <a:rPr lang="de-DE"/>
              <a:t>Sub-Headline on title </a:t>
            </a:r>
            <a:r>
              <a:rPr lang="de-DE" err="1"/>
              <a:t>slide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white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72D2324-12B7-4365-90F7-1369F083A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29000"/>
            <a:ext cx="7668000" cy="503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964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 - Cro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F984B39-FBDC-4598-9673-6513B4F49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1" r="44618"/>
          <a:stretch/>
        </p:blipFill>
        <p:spPr>
          <a:xfrm>
            <a:off x="1" y="-1"/>
            <a:ext cx="12192000" cy="6858003"/>
          </a:xfrm>
          <a:prstGeom prst="rect">
            <a:avLst/>
          </a:prstGeom>
        </p:spPr>
      </p:pic>
      <p:pic>
        <p:nvPicPr>
          <p:cNvPr id="29" name="Grafik 2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7815089-7410-44EF-804E-29441867AF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761" y="5901832"/>
            <a:ext cx="2294941" cy="48767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A290F56-F05F-47F6-9A23-031ED76AAD9F}"/>
              </a:ext>
            </a:extLst>
          </p:cNvPr>
          <p:cNvGrpSpPr/>
          <p:nvPr userDrawn="1"/>
        </p:nvGrpSpPr>
        <p:grpSpPr>
          <a:xfrm>
            <a:off x="1090966" y="1766760"/>
            <a:ext cx="10010068" cy="3324480"/>
            <a:chOff x="874355" y="3087413"/>
            <a:chExt cx="8460000" cy="2122657"/>
          </a:xfrm>
          <a:solidFill>
            <a:srgbClr val="36B2E8"/>
          </a:solidFill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D5E154A-5D2C-4E99-BD8B-10CB8A925BD6}"/>
                </a:ext>
              </a:extLst>
            </p:cNvPr>
            <p:cNvSpPr/>
            <p:nvPr userDrawn="1"/>
          </p:nvSpPr>
          <p:spPr>
            <a:xfrm>
              <a:off x="874355" y="3087414"/>
              <a:ext cx="8460000" cy="21226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29186AFA-6D9A-47FA-A853-331F1163D662}"/>
                </a:ext>
              </a:extLst>
            </p:cNvPr>
            <p:cNvGrpSpPr/>
            <p:nvPr userDrawn="1"/>
          </p:nvGrpSpPr>
          <p:grpSpPr>
            <a:xfrm>
              <a:off x="874355" y="3087413"/>
              <a:ext cx="1592704" cy="2122657"/>
              <a:chOff x="561069" y="3759863"/>
              <a:chExt cx="1193493" cy="1590613"/>
            </a:xfrm>
            <a:grpFill/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58273256-6558-48E8-B0AC-8590CBD377A5}"/>
                  </a:ext>
                </a:extLst>
              </p:cNvPr>
              <p:cNvSpPr/>
              <p:nvPr/>
            </p:nvSpPr>
            <p:spPr>
              <a:xfrm>
                <a:off x="561069" y="4522572"/>
                <a:ext cx="397831" cy="8279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1D4FAD8F-E832-4594-A713-C652F89AA47A}"/>
                  </a:ext>
                </a:extLst>
              </p:cNvPr>
              <p:cNvSpPr/>
              <p:nvPr/>
            </p:nvSpPr>
            <p:spPr>
              <a:xfrm>
                <a:off x="958900" y="4130566"/>
                <a:ext cx="397831" cy="12199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1ABFF7BC-663A-4916-86C8-1D8323CDC082}"/>
                  </a:ext>
                </a:extLst>
              </p:cNvPr>
              <p:cNvSpPr/>
              <p:nvPr/>
            </p:nvSpPr>
            <p:spPr>
              <a:xfrm>
                <a:off x="1356731" y="3759863"/>
                <a:ext cx="397831" cy="159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61071134-F54B-41EE-8465-B8BEADECA195}"/>
              </a:ext>
            </a:extLst>
          </p:cNvPr>
          <p:cNvSpPr/>
          <p:nvPr userDrawn="1"/>
        </p:nvSpPr>
        <p:spPr>
          <a:xfrm>
            <a:off x="0" y="0"/>
            <a:ext cx="391236" cy="6874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366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50787EF-8C24-45E0-B8B0-039D0B6A7C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B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3FB1419-CFC3-4970-8914-B81C19DA2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6281999"/>
            <a:ext cx="1403603" cy="29826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4CF5D64-53E2-4571-A2E1-D49CEC030502}"/>
              </a:ext>
            </a:extLst>
          </p:cNvPr>
          <p:cNvSpPr/>
          <p:nvPr userDrawn="1"/>
        </p:nvSpPr>
        <p:spPr>
          <a:xfrm>
            <a:off x="0" y="0"/>
            <a:ext cx="391236" cy="6874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E708309-A8CE-43C7-82B9-4042EFAD52BD}"/>
              </a:ext>
            </a:extLst>
          </p:cNvPr>
          <p:cNvSpPr/>
          <p:nvPr/>
        </p:nvSpPr>
        <p:spPr>
          <a:xfrm>
            <a:off x="10385185" y="4087790"/>
            <a:ext cx="903407" cy="2770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9057353-41F9-4912-A500-FCEDE02BD7D5}"/>
              </a:ext>
            </a:extLst>
          </p:cNvPr>
          <p:cNvSpPr/>
          <p:nvPr/>
        </p:nvSpPr>
        <p:spPr>
          <a:xfrm>
            <a:off x="11288592" y="3245987"/>
            <a:ext cx="903407" cy="3612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874249E4-B2F3-4E6B-A2D4-B7D90B552A6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2" y="3897000"/>
            <a:ext cx="7668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CH2: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</a:t>
            </a:r>
            <a:br>
              <a:rPr lang="de-DE"/>
            </a:br>
            <a:r>
              <a:rPr lang="de-DE"/>
              <a:t>Sub-Headline on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divider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white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8B23D92-4C94-4A58-B91F-6EB975240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29000"/>
            <a:ext cx="7668000" cy="503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CH1: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410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7477116-475E-401B-AEFB-A58AE9454CEE}"/>
              </a:ext>
            </a:extLst>
          </p:cNvPr>
          <p:cNvSpPr/>
          <p:nvPr userDrawn="1"/>
        </p:nvSpPr>
        <p:spPr>
          <a:xfrm>
            <a:off x="10385185" y="4087790"/>
            <a:ext cx="903407" cy="27702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652C24D-8E51-4A61-93BF-AA26736F8A4A}"/>
              </a:ext>
            </a:extLst>
          </p:cNvPr>
          <p:cNvSpPr/>
          <p:nvPr userDrawn="1"/>
        </p:nvSpPr>
        <p:spPr>
          <a:xfrm>
            <a:off x="11288592" y="3245987"/>
            <a:ext cx="903407" cy="3612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94F56CF0-71A6-49C1-902D-43D1A2CE22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4713" y="3818359"/>
            <a:ext cx="8706893" cy="619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verta Std Bold" panose="00000800000000000000" pitchFamily="50" charset="0"/>
              </a:defRPr>
            </a:lvl1pPr>
          </a:lstStyle>
          <a:p>
            <a:pPr lvl="0"/>
            <a:r>
              <a:rPr lang="de-DE"/>
              <a:t>SCH2: Best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 at 18 </a:t>
            </a:r>
            <a:r>
              <a:rPr lang="de-DE" err="1"/>
              <a:t>pt</a:t>
            </a:r>
            <a:r>
              <a:rPr lang="de-DE"/>
              <a:t>. </a:t>
            </a:r>
            <a:br>
              <a:rPr lang="de-DE"/>
            </a:br>
            <a:r>
              <a:rPr lang="de-DE"/>
              <a:t>Keep in </a:t>
            </a:r>
            <a:r>
              <a:rPr lang="de-DE" err="1"/>
              <a:t>white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11342B9B-BBFE-4051-9E61-5AF6C0CAD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22574"/>
            <a:ext cx="8706893" cy="466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SCH1: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at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Don´t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font</a:t>
            </a:r>
            <a:r>
              <a:rPr lang="de-DE"/>
              <a:t>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3694F04-08D2-4015-801D-D206CA42073E}"/>
              </a:ext>
            </a:extLst>
          </p:cNvPr>
          <p:cNvSpPr/>
          <p:nvPr userDrawn="1"/>
        </p:nvSpPr>
        <p:spPr>
          <a:xfrm>
            <a:off x="0" y="0"/>
            <a:ext cx="391236" cy="6874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A28ED02-0CA8-4986-BA55-B62256040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000" y="6291223"/>
            <a:ext cx="1404000" cy="2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0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red (screen)">
    <p:bg>
      <p:bgPr>
        <a:gradFill flip="none" rotWithShape="1">
          <a:gsLst>
            <a:gs pos="0">
              <a:srgbClr val="36B2E8"/>
            </a:gs>
            <a:gs pos="100000">
              <a:srgbClr val="36B2E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23CF68C9-BE55-4F55-9C7A-7B0B8A8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453"/>
          <a:stretch/>
        </p:blipFill>
        <p:spPr>
          <a:xfrm>
            <a:off x="7138937" y="1471775"/>
            <a:ext cx="5053063" cy="3316263"/>
          </a:xfrm>
          <a:prstGeom prst="rect">
            <a:avLst/>
          </a:prstGeom>
        </p:spPr>
      </p:pic>
      <p:sp>
        <p:nvSpPr>
          <p:cNvPr id="30" name="Titel 2">
            <a:extLst>
              <a:ext uri="{FF2B5EF4-FFF2-40B4-BE49-F238E27FC236}">
                <a16:creationId xmlns:a16="http://schemas.microsoft.com/office/drawing/2014/main" id="{1D9A58A6-089D-4792-A9EB-EBF955FDD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296863"/>
            <a:ext cx="6387733" cy="54667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6"/>
                </a:solidFill>
                <a:latin typeface="Averta Std Thin" panose="00000300000000000000" pitchFamily="50" charset="0"/>
              </a:defRPr>
            </a:lvl1pPr>
          </a:lstStyle>
          <a:p>
            <a:r>
              <a:rPr lang="de-DE"/>
              <a:t>Agenda (screen </a:t>
            </a:r>
            <a:r>
              <a:rPr lang="de-DE" err="1"/>
              <a:t>version</a:t>
            </a:r>
            <a:r>
              <a:rPr lang="de-DE"/>
              <a:t> A)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8ACED704-B3AD-4652-83C8-65A043E806A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0" y="1701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37909F80-54B4-46E0-AEB4-3C0F9EE37D2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28000" y="1701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smtClean="0">
                <a:solidFill>
                  <a:schemeClr val="lt1"/>
                </a:solidFill>
                <a:latin typeface="Averta Std" panose="00000500000000000000" pitchFamily="50" charset="0"/>
              </a:defRPr>
            </a:lvl1pPr>
            <a:lvl2pPr>
              <a:defRPr lang="de-DE" sz="1800" smtClean="0">
                <a:solidFill>
                  <a:schemeClr val="lt1"/>
                </a:solidFill>
              </a:defRPr>
            </a:lvl2pPr>
            <a:lvl3pPr>
              <a:defRPr lang="de-DE" sz="1800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de-DE">
                <a:solidFill>
                  <a:schemeClr val="lt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/>
              <a:t>[min]´</a:t>
            </a:r>
          </a:p>
        </p:txBody>
      </p:sp>
      <p:sp>
        <p:nvSpPr>
          <p:cNvPr id="43" name="Textplatzhalter 38">
            <a:extLst>
              <a:ext uri="{FF2B5EF4-FFF2-40B4-BE49-F238E27FC236}">
                <a16:creationId xmlns:a16="http://schemas.microsoft.com/office/drawing/2014/main" id="{A010F0CC-C5CC-4E8D-989D-1BF68528C9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313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4" name="Textplatzhalter 41">
            <a:extLst>
              <a:ext uri="{FF2B5EF4-FFF2-40B4-BE49-F238E27FC236}">
                <a16:creationId xmlns:a16="http://schemas.microsoft.com/office/drawing/2014/main" id="{4011D569-7CF4-4008-ABDD-BCCA3EA4AA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8000" y="2313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45" name="Textplatzhalter 38">
            <a:extLst>
              <a:ext uri="{FF2B5EF4-FFF2-40B4-BE49-F238E27FC236}">
                <a16:creationId xmlns:a16="http://schemas.microsoft.com/office/drawing/2014/main" id="{F714CF01-AA01-4C82-9A13-118CA3CB1B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925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6" name="Textplatzhalter 41">
            <a:extLst>
              <a:ext uri="{FF2B5EF4-FFF2-40B4-BE49-F238E27FC236}">
                <a16:creationId xmlns:a16="http://schemas.microsoft.com/office/drawing/2014/main" id="{8CA0B8D6-F1B2-455F-91A7-30B75CB361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8000" y="2925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smtClean="0">
                <a:solidFill>
                  <a:schemeClr val="lt1"/>
                </a:solidFill>
                <a:latin typeface="Averta Std" panose="00000500000000000000" pitchFamily="50" charset="0"/>
              </a:defRPr>
            </a:lvl1pPr>
            <a:lvl2pPr>
              <a:defRPr lang="de-DE" sz="1800" smtClean="0">
                <a:solidFill>
                  <a:schemeClr val="lt1"/>
                </a:solidFill>
              </a:defRPr>
            </a:lvl2pPr>
            <a:lvl3pPr>
              <a:defRPr lang="de-DE" sz="1800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de-DE">
                <a:solidFill>
                  <a:schemeClr val="lt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/>
              <a:t>[min]´</a:t>
            </a:r>
          </a:p>
        </p:txBody>
      </p:sp>
      <p:sp>
        <p:nvSpPr>
          <p:cNvPr id="47" name="Textplatzhalter 38">
            <a:extLst>
              <a:ext uri="{FF2B5EF4-FFF2-40B4-BE49-F238E27FC236}">
                <a16:creationId xmlns:a16="http://schemas.microsoft.com/office/drawing/2014/main" id="{C28C2769-AE17-4753-83A8-E5BBE40272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537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48" name="Textplatzhalter 41">
            <a:extLst>
              <a:ext uri="{FF2B5EF4-FFF2-40B4-BE49-F238E27FC236}">
                <a16:creationId xmlns:a16="http://schemas.microsoft.com/office/drawing/2014/main" id="{19EAF76C-1B95-479D-9F03-D710965A49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8000" y="3537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57" name="Textplatzhalter 38">
            <a:extLst>
              <a:ext uri="{FF2B5EF4-FFF2-40B4-BE49-F238E27FC236}">
                <a16:creationId xmlns:a16="http://schemas.microsoft.com/office/drawing/2014/main" id="{86291F16-6E22-4E4D-B752-FF93376E96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4149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58" name="Textplatzhalter 41">
            <a:extLst>
              <a:ext uri="{FF2B5EF4-FFF2-40B4-BE49-F238E27FC236}">
                <a16:creationId xmlns:a16="http://schemas.microsoft.com/office/drawing/2014/main" id="{65C678F9-FD0B-4480-A8AE-D3C832F5EE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28000" y="4149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smtClean="0">
                <a:solidFill>
                  <a:schemeClr val="lt1"/>
                </a:solidFill>
                <a:latin typeface="Averta Std" panose="00000500000000000000" pitchFamily="50" charset="0"/>
              </a:defRPr>
            </a:lvl1pPr>
            <a:lvl2pPr>
              <a:defRPr lang="de-DE" sz="1800" smtClean="0">
                <a:solidFill>
                  <a:schemeClr val="lt1"/>
                </a:solidFill>
              </a:defRPr>
            </a:lvl2pPr>
            <a:lvl3pPr>
              <a:defRPr lang="de-DE" sz="1800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de-DE">
                <a:solidFill>
                  <a:schemeClr val="lt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/>
              <a:t>[min]´</a:t>
            </a:r>
          </a:p>
        </p:txBody>
      </p:sp>
      <p:sp>
        <p:nvSpPr>
          <p:cNvPr id="59" name="Textplatzhalter 38">
            <a:extLst>
              <a:ext uri="{FF2B5EF4-FFF2-40B4-BE49-F238E27FC236}">
                <a16:creationId xmlns:a16="http://schemas.microsoft.com/office/drawing/2014/main" id="{47B19A4C-ED10-4E56-AE1D-432DA80692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761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pPr marL="0" lvl="0"/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60" name="Textplatzhalter 41">
            <a:extLst>
              <a:ext uri="{FF2B5EF4-FFF2-40B4-BE49-F238E27FC236}">
                <a16:creationId xmlns:a16="http://schemas.microsoft.com/office/drawing/2014/main" id="{A393BAA4-2FBD-40F6-A071-A556BF378F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28000" y="4761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dirty="0" smtClean="0">
                <a:latin typeface="Averta Std" panose="00000500000000000000" pitchFamily="50" charset="0"/>
              </a:defRPr>
            </a:lvl1pPr>
          </a:lstStyle>
          <a:p>
            <a:pPr marL="0" lvl="0" algn="ctr"/>
            <a:r>
              <a:rPr lang="de-DE" sz="1600"/>
              <a:t>[min]´</a:t>
            </a:r>
          </a:p>
        </p:txBody>
      </p:sp>
      <p:sp>
        <p:nvSpPr>
          <p:cNvPr id="61" name="Textplatzhalter 38">
            <a:extLst>
              <a:ext uri="{FF2B5EF4-FFF2-40B4-BE49-F238E27FC236}">
                <a16:creationId xmlns:a16="http://schemas.microsoft.com/office/drawing/2014/main" id="{DCAF915B-32B9-43F8-B78D-F38BF17BA8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373000"/>
            <a:ext cx="5508000" cy="43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>
            <a:lvl1pPr marL="0" indent="0">
              <a:buNone/>
              <a:defRPr lang="de-DE" sz="1600" dirty="0">
                <a:solidFill>
                  <a:schemeClr val="lt1"/>
                </a:solidFill>
                <a:effectLst/>
                <a:latin typeface="Averta Std" panose="00000500000000000000" pitchFamily="50" charset="0"/>
                <a:ea typeface="Averta Std" panose="00000500000000000000" pitchFamily="50" charset="0"/>
              </a:defRPr>
            </a:lvl1pPr>
          </a:lstStyle>
          <a:p>
            <a:r>
              <a:rPr lang="en-GB" sz="1800">
                <a:effectLst/>
                <a:ea typeface="Times New Roman" panose="02020603050405020304" pitchFamily="18" charset="0"/>
              </a:rPr>
              <a:t>[Department] - Topic</a:t>
            </a:r>
            <a:endParaRPr lang="de-DE" sz="1600"/>
          </a:p>
        </p:txBody>
      </p:sp>
      <p:sp>
        <p:nvSpPr>
          <p:cNvPr id="62" name="Textplatzhalter 41">
            <a:extLst>
              <a:ext uri="{FF2B5EF4-FFF2-40B4-BE49-F238E27FC236}">
                <a16:creationId xmlns:a16="http://schemas.microsoft.com/office/drawing/2014/main" id="{1842C286-A126-433A-A18F-24F899CBD5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28000" y="5373000"/>
            <a:ext cx="900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/>
          <a:lstStyle>
            <a:lvl1pPr marL="0" indent="0" algn="ctr">
              <a:buNone/>
              <a:defRPr lang="de-DE" sz="1600" smtClean="0">
                <a:solidFill>
                  <a:schemeClr val="lt1"/>
                </a:solidFill>
                <a:latin typeface="Averta Std" panose="00000500000000000000" pitchFamily="50" charset="0"/>
              </a:defRPr>
            </a:lvl1pPr>
            <a:lvl2pPr>
              <a:defRPr lang="de-DE" sz="1800" smtClean="0">
                <a:solidFill>
                  <a:schemeClr val="lt1"/>
                </a:solidFill>
              </a:defRPr>
            </a:lvl2pPr>
            <a:lvl3pPr>
              <a:defRPr lang="de-DE" sz="1800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de-DE">
                <a:solidFill>
                  <a:schemeClr val="lt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/>
              <a:t>[min]´</a:t>
            </a:r>
          </a:p>
        </p:txBody>
      </p:sp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E3F03BB-F690-4632-900B-36B815062D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000" y="6281999"/>
            <a:ext cx="1403603" cy="2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3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 userDrawn="1">
          <p15:clr>
            <a:srgbClr val="FBAE40"/>
          </p15:clr>
        </p15:guide>
        <p15:guide id="3" pos="3545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  <p15:guide id="5" orient="horz" pos="1842" userDrawn="1">
          <p15:clr>
            <a:srgbClr val="FBAE40"/>
          </p15:clr>
        </p15:guide>
        <p15:guide id="6" orient="horz" pos="2228" userDrawn="1">
          <p15:clr>
            <a:srgbClr val="FBAE40"/>
          </p15:clr>
        </p15:guide>
        <p15:guide id="7" orient="horz" pos="2614" userDrawn="1">
          <p15:clr>
            <a:srgbClr val="FBAE40"/>
          </p15:clr>
        </p15:guide>
        <p15:guide id="8" orient="horz" pos="2999" userDrawn="1">
          <p15:clr>
            <a:srgbClr val="FBAE40"/>
          </p15:clr>
        </p15:guide>
        <p15:guide id="9" orient="horz" pos="338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45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4" r:id="rId2"/>
    <p:sldLayoutId id="2147483673" r:id="rId3"/>
    <p:sldLayoutId id="2147483675" r:id="rId4"/>
    <p:sldLayoutId id="2147483671" r:id="rId5"/>
    <p:sldLayoutId id="214748367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800" kern="1200" dirty="0" smtClean="0">
          <a:solidFill>
            <a:schemeClr val="tx1"/>
          </a:solidFill>
          <a:latin typeface="Averta Std Thin" panose="000003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455" userDrawn="1">
          <p15:clr>
            <a:srgbClr val="F26B43"/>
          </p15:clr>
        </p15:guide>
        <p15:guide id="4" orient="horz" pos="2795" userDrawn="1">
          <p15:clr>
            <a:srgbClr val="F26B43"/>
          </p15:clr>
        </p15:guide>
        <p15:guide id="5" pos="538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39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800" kern="1200" dirty="0" smtClean="0">
          <a:solidFill>
            <a:schemeClr val="tx1"/>
          </a:solidFill>
          <a:latin typeface="Averta Std Thin" panose="000003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795" userDrawn="1">
          <p15:clr>
            <a:srgbClr val="F26B43"/>
          </p15:clr>
        </p15:guide>
        <p15:guide id="4" orient="horz" pos="2455" userDrawn="1">
          <p15:clr>
            <a:srgbClr val="F26B43"/>
          </p15:clr>
        </p15:guide>
        <p15:guide id="5" pos="538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66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5" r:id="rId3"/>
    <p:sldLayoutId id="2147483682" r:id="rId4"/>
    <p:sldLayoutId id="2147483699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30574DB-3BEF-42CE-AFD5-E64668EC5370}"/>
              </a:ext>
            </a:extLst>
          </p:cNvPr>
          <p:cNvSpPr/>
          <p:nvPr/>
        </p:nvSpPr>
        <p:spPr>
          <a:xfrm>
            <a:off x="623888" y="6416675"/>
            <a:ext cx="720505" cy="441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10F59F4-D43E-489B-8879-4AACDBA047B0}"/>
              </a:ext>
            </a:extLst>
          </p:cNvPr>
          <p:cNvSpPr/>
          <p:nvPr/>
        </p:nvSpPr>
        <p:spPr>
          <a:xfrm>
            <a:off x="0" y="5922000"/>
            <a:ext cx="626400" cy="9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9F7686-B00A-400D-BAA4-9AA55941DE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74800" y="296863"/>
            <a:ext cx="1044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564B84-9093-46BC-B653-D1A5C214254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74713" y="1377000"/>
            <a:ext cx="10440000" cy="478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FE9AAD-D85F-4D50-A9D7-871F85D00A32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595999" y="641700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C4B304-B679-40B7-8BD3-B8A6446D8BB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710800" y="6417000"/>
            <a:ext cx="76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BEFA77-8378-45A8-8463-853B6618692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378800" y="6417000"/>
            <a:ext cx="93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pic>
        <p:nvPicPr>
          <p:cNvPr id="7" name="Grafik 6" descr="Ein Bild, das Licht, Zeichnung, Uhr enthält.&#10;&#10;Automatisch generierte Beschreibung">
            <a:extLst>
              <a:ext uri="{FF2B5EF4-FFF2-40B4-BE49-F238E27FC236}">
                <a16:creationId xmlns:a16="http://schemas.microsoft.com/office/drawing/2014/main" id="{95D893CA-D35F-4BC5-BC6F-A0FCE3A0579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2976" y="6246000"/>
            <a:ext cx="200448" cy="2880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43CFCD38-8CCC-44CA-AEAA-4E0CC8B3533C}"/>
              </a:ext>
            </a:extLst>
          </p:cNvPr>
          <p:cNvSpPr/>
          <p:nvPr userDrawn="1"/>
        </p:nvSpPr>
        <p:spPr>
          <a:xfrm>
            <a:off x="0" y="0"/>
            <a:ext cx="388800" cy="684000"/>
          </a:xfrm>
          <a:prstGeom prst="rect">
            <a:avLst/>
          </a:prstGeom>
          <a:solidFill>
            <a:srgbClr val="36B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70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689" r:id="rId3"/>
    <p:sldLayoutId id="2147483696" r:id="rId4"/>
    <p:sldLayoutId id="2147483698" r:id="rId5"/>
    <p:sldLayoutId id="2147483690" r:id="rId6"/>
    <p:sldLayoutId id="2147483691" r:id="rId7"/>
    <p:sldLayoutId id="2147483697" r:id="rId8"/>
    <p:sldLayoutId id="2147483692" r:id="rId9"/>
    <p:sldLayoutId id="2147483693" r:id="rId10"/>
    <p:sldLayoutId id="2147483701" r:id="rId11"/>
    <p:sldLayoutId id="2147483702" r:id="rId12"/>
    <p:sldLayoutId id="214748370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dirty="0" smtClean="0">
          <a:solidFill>
            <a:schemeClr val="tx1"/>
          </a:solidFill>
          <a:latin typeface="Averta Std Thin" panose="000003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verta Std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129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87">
          <p15:clr>
            <a:srgbClr val="F26B43"/>
          </p15:clr>
        </p15:guide>
        <p15:guide id="7" orient="horz" pos="867">
          <p15:clr>
            <a:srgbClr val="F26B43"/>
          </p15:clr>
        </p15:guide>
        <p15:guide id="8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linkedin.com/in/christiantaube/" TargetMode="External"/><Relationship Id="rId4" Type="http://schemas.openxmlformats.org/officeDocument/2006/relationships/hyperlink" Target="mailto:ctaube@dataguard.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762230F-B3E4-46C5-B2DC-3152DED7F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5D79A4D-7C6E-4EA4-B803-677E4A7224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4006" y="2628900"/>
            <a:ext cx="9348787" cy="16002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de-DE" sz="3600">
                <a:solidFill>
                  <a:schemeClr val="accent5"/>
                </a:solidFill>
                <a:latin typeface="Averta Std Semibold" panose="00000700000000000000" pitchFamily="50" charset="0"/>
              </a:rPr>
              <a:t>Sicherheitsbedenken verlangsamen die digitale Transformation bei jedem</a:t>
            </a:r>
            <a:br>
              <a:rPr lang="de-DE" sz="3600">
                <a:solidFill>
                  <a:schemeClr val="accent5"/>
                </a:solidFill>
                <a:latin typeface="Averta Std Semibold" panose="00000700000000000000" pitchFamily="50" charset="0"/>
              </a:rPr>
            </a:br>
            <a:r>
              <a:rPr lang="de-DE" sz="3600">
                <a:solidFill>
                  <a:schemeClr val="accent5"/>
                </a:solidFill>
                <a:latin typeface="Averta Std Semibold" panose="00000700000000000000" pitchFamily="50" charset="0"/>
              </a:rPr>
              <a:t>zweiten Unternehmen in Deutschland.*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6C7E35-4F48-4EA6-8C96-D91A3E6C3050}"/>
              </a:ext>
            </a:extLst>
          </p:cNvPr>
          <p:cNvSpPr txBox="1"/>
          <p:nvPr/>
        </p:nvSpPr>
        <p:spPr>
          <a:xfrm>
            <a:off x="8178800" y="6083301"/>
            <a:ext cx="401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6">
                    <a:lumMod val="50000"/>
                    <a:lumOff val="50000"/>
                  </a:schemeClr>
                </a:solidFill>
              </a:rPr>
              <a:t>*bitkom / Bundesdruckerei</a:t>
            </a:r>
          </a:p>
        </p:txBody>
      </p:sp>
    </p:spTree>
    <p:extLst>
      <p:ext uri="{BB962C8B-B14F-4D97-AF65-F5344CB8AC3E}">
        <p14:creationId xmlns:p14="http://schemas.microsoft.com/office/powerpoint/2010/main" val="191614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48081EF-B68F-4477-998C-5BEA812F8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78" y="0"/>
            <a:ext cx="12229578" cy="695959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BF7DDEF-6A69-4A44-957B-FF96DBF696CF}"/>
              </a:ext>
            </a:extLst>
          </p:cNvPr>
          <p:cNvSpPr/>
          <p:nvPr/>
        </p:nvSpPr>
        <p:spPr>
          <a:xfrm>
            <a:off x="623888" y="6416675"/>
            <a:ext cx="720505" cy="441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7563F78-99A6-420C-B49F-8970BCD3A420}"/>
              </a:ext>
            </a:extLst>
          </p:cNvPr>
          <p:cNvSpPr/>
          <p:nvPr/>
        </p:nvSpPr>
        <p:spPr>
          <a:xfrm>
            <a:off x="0" y="5922000"/>
            <a:ext cx="626400" cy="9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3A7BC86-A3CF-4C1D-8E38-04E0668F0BB7}"/>
              </a:ext>
            </a:extLst>
          </p:cNvPr>
          <p:cNvSpPr txBox="1">
            <a:spLocks/>
          </p:cNvSpPr>
          <p:nvPr/>
        </p:nvSpPr>
        <p:spPr>
          <a:xfrm>
            <a:off x="874713" y="1377000"/>
            <a:ext cx="10440000" cy="478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2400">
                <a:solidFill>
                  <a:schemeClr val="accent6"/>
                </a:solidFill>
              </a:rPr>
              <a:t>Unklare Auslegung von Vorgaben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>
                <a:solidFill>
                  <a:schemeClr val="accent6"/>
                </a:solidFill>
                <a:effectLst/>
              </a:rPr>
              <a:t>Zertifizierungsdruck und Kundenanforderungen: Kunden verlangen immer häufiger Zertifizierungen, z.B. nach ISO 27001 oder TISAX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>
                <a:solidFill>
                  <a:schemeClr val="accent6"/>
                </a:solidFill>
                <a:effectLst/>
              </a:rPr>
              <a:t>Aufwändige Evaluierung: Die Erfassung der relevanten Prozesse sowie die der Informationswerte und Risiken erscheint zu aufwändig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>
                <a:solidFill>
                  <a:schemeClr val="accent6"/>
                </a:solidFill>
                <a:effectLst/>
              </a:rPr>
              <a:t>Fehlender Überblick und fehlende Struktur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>
                <a:solidFill>
                  <a:schemeClr val="accent6"/>
                </a:solidFill>
              </a:rPr>
              <a:t>Fehlende Anleitung zur Implementierung: Unklarheit über die konkrete Implementierung von Vorgaben</a:t>
            </a:r>
          </a:p>
        </p:txBody>
      </p:sp>
      <p:pic>
        <p:nvPicPr>
          <p:cNvPr id="12" name="Grafik 11" descr="Ein Bild, das Licht, Zeichnung, Uhr enthält.&#10;&#10;Automatisch generierte Beschreibung">
            <a:extLst>
              <a:ext uri="{FF2B5EF4-FFF2-40B4-BE49-F238E27FC236}">
                <a16:creationId xmlns:a16="http://schemas.microsoft.com/office/drawing/2014/main" id="{B7C1F57B-73B7-4A6A-9E60-77FCCDB4A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76" y="6246000"/>
            <a:ext cx="200448" cy="28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35874771-FC56-40B4-B3F3-1183D2687FAD}"/>
              </a:ext>
            </a:extLst>
          </p:cNvPr>
          <p:cNvSpPr/>
          <p:nvPr/>
        </p:nvSpPr>
        <p:spPr>
          <a:xfrm>
            <a:off x="0" y="0"/>
            <a:ext cx="388800" cy="684000"/>
          </a:xfrm>
          <a:prstGeom prst="rect">
            <a:avLst/>
          </a:prstGeom>
          <a:solidFill>
            <a:srgbClr val="36B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DA084BAF-2A9B-4C15-9453-78887E29A54A}"/>
              </a:ext>
            </a:extLst>
          </p:cNvPr>
          <p:cNvSpPr txBox="1">
            <a:spLocks/>
          </p:cNvSpPr>
          <p:nvPr/>
        </p:nvSpPr>
        <p:spPr>
          <a:xfrm>
            <a:off x="874715" y="297187"/>
            <a:ext cx="10440000" cy="540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>
                <a:solidFill>
                  <a:schemeClr val="accent6"/>
                </a:solidFill>
                <a:latin typeface="Averta Std Semibold" panose="00000700000000000000" pitchFamily="50" charset="0"/>
              </a:rPr>
              <a:t>Herausforderung Informationssicherheit</a:t>
            </a:r>
          </a:p>
        </p:txBody>
      </p:sp>
    </p:spTree>
    <p:extLst>
      <p:ext uri="{BB962C8B-B14F-4D97-AF65-F5344CB8AC3E}">
        <p14:creationId xmlns:p14="http://schemas.microsoft.com/office/powerpoint/2010/main" val="16456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C0D6B21-144D-462F-B1A9-95C898AA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verta Std Semibold" panose="00000700000000000000" pitchFamily="50" charset="0"/>
              </a:rPr>
              <a:t>Warum Informationssicherheit?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882F9F-8518-415A-9948-8826C991F587}"/>
              </a:ext>
            </a:extLst>
          </p:cNvPr>
          <p:cNvSpPr/>
          <p:nvPr/>
        </p:nvSpPr>
        <p:spPr>
          <a:xfrm>
            <a:off x="874713" y="1376362"/>
            <a:ext cx="4611687" cy="15645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bg1">
                    <a:lumMod val="95000"/>
                  </a:schemeClr>
                </a:solidFill>
              </a:rPr>
              <a:t>Datenschutz als </a:t>
            </a:r>
            <a:br>
              <a:rPr lang="de-DE" sz="200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2000">
                <a:solidFill>
                  <a:schemeClr val="bg1">
                    <a:lumMod val="95000"/>
                  </a:schemeClr>
                </a:solidFill>
              </a:rPr>
              <a:t>fundamentaler Wert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4F4DD45-8DED-413E-8194-4190EE7BB5D9}"/>
              </a:ext>
            </a:extLst>
          </p:cNvPr>
          <p:cNvSpPr/>
          <p:nvPr/>
        </p:nvSpPr>
        <p:spPr>
          <a:xfrm>
            <a:off x="874713" y="3100094"/>
            <a:ext cx="4611686" cy="1566000"/>
          </a:xfrm>
          <a:prstGeom prst="rect">
            <a:avLst/>
          </a:prstGeom>
          <a:solidFill>
            <a:srgbClr val="36B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/>
              <a:t>Informationssicherheit als fundamentaler Wert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8D32B14-0A8B-4BAD-81F6-BBCCB30B884A}"/>
              </a:ext>
            </a:extLst>
          </p:cNvPr>
          <p:cNvGrpSpPr/>
          <p:nvPr/>
        </p:nvGrpSpPr>
        <p:grpSpPr>
          <a:xfrm>
            <a:off x="874713" y="857831"/>
            <a:ext cx="10750076" cy="5414479"/>
            <a:chOff x="874713" y="857831"/>
            <a:chExt cx="10750076" cy="541447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08CA0C5-F9D6-4C04-85D5-868AAE017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07"/>
            <a:stretch/>
          </p:blipFill>
          <p:spPr>
            <a:xfrm>
              <a:off x="6308271" y="857831"/>
              <a:ext cx="5316518" cy="5414479"/>
            </a:xfrm>
            <a:prstGeom prst="rect">
              <a:avLst/>
            </a:prstGeom>
          </p:spPr>
        </p:pic>
        <p:cxnSp>
          <p:nvCxnSpPr>
            <p:cNvPr id="11" name="Verbinder: gewinkelt 10">
              <a:extLst>
                <a:ext uri="{FF2B5EF4-FFF2-40B4-BE49-F238E27FC236}">
                  <a16:creationId xmlns:a16="http://schemas.microsoft.com/office/drawing/2014/main" id="{FBEFD668-3C61-4201-BB1C-2EF23BB5E4D0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rot="10800000" flipH="1" flipV="1">
              <a:off x="874713" y="2158635"/>
              <a:ext cx="8095116" cy="2984864"/>
            </a:xfrm>
            <a:prstGeom prst="bentConnector3">
              <a:avLst>
                <a:gd name="adj1" fmla="val -2824"/>
              </a:avLst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Verbinder: gewinkelt 13">
              <a:extLst>
                <a:ext uri="{FF2B5EF4-FFF2-40B4-BE49-F238E27FC236}">
                  <a16:creationId xmlns:a16="http://schemas.microsoft.com/office/drawing/2014/main" id="{183EF621-72C4-492C-9BFD-33E8A18D0B05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5486399" y="3883094"/>
              <a:ext cx="3184072" cy="786877"/>
            </a:xfrm>
            <a:prstGeom prst="bentConnector3">
              <a:avLst>
                <a:gd name="adj1" fmla="val 50000"/>
              </a:avLst>
            </a:prstGeom>
            <a:solidFill>
              <a:srgbClr val="36B2E8"/>
            </a:solidFill>
            <a:ln>
              <a:solidFill>
                <a:srgbClr val="36B2E8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63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995317-0225-4D4D-8881-38143FFCB4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9EE55C-0B20-4C1B-ACD3-40710E7E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Warum möchten Sie oder Ihr Unternehmen sich mit dem Thema Informationssicherheit befassen? 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Zwingende regulatorische Vorgaben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Due Diligence durch Investor oder Käufer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Kunden-Anforderungen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Reaktion auf einen Sicherheitsvorfall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Positionierung im Markt, USP</a:t>
            </a:r>
          </a:p>
          <a:p>
            <a:endParaRPr lang="de-DE"/>
          </a:p>
          <a:p>
            <a:pPr marL="0" indent="0">
              <a:buNone/>
            </a:pPr>
            <a:r>
              <a:rPr lang="de-DE" i="1"/>
              <a:t>Antwort über slido.com, #84770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EC1696-05E0-43AC-BEF3-9BC35636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Noch eine Frage an Sie: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1DF63A-2095-49F1-AA33-305354E796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D39886-2136-4A4A-B160-267EE5612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35C91-2EF6-4B38-A6A4-A8618EEAA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04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0A45A567-DD40-48F1-A7B4-27058A98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29000"/>
            <a:ext cx="7735887" cy="1612900"/>
          </a:xfrm>
        </p:spPr>
        <p:txBody>
          <a:bodyPr/>
          <a:lstStyle/>
          <a:p>
            <a:r>
              <a:rPr lang="de-DE" sz="4800">
                <a:latin typeface="Averta Std Semibold" panose="00000700000000000000" pitchFamily="50" charset="0"/>
              </a:rPr>
              <a:t>Was ist Informationssicherheit?</a:t>
            </a:r>
          </a:p>
        </p:txBody>
      </p:sp>
    </p:spTree>
    <p:extLst>
      <p:ext uri="{BB962C8B-B14F-4D97-AF65-F5344CB8AC3E}">
        <p14:creationId xmlns:p14="http://schemas.microsoft.com/office/powerpoint/2010/main" val="356181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2A8321-5C1E-47DF-A6FA-E8C7B1FF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6"/>
                </a:solidFill>
                <a:latin typeface="Averta Std Semibold" panose="00000700000000000000" pitchFamily="50" charset="0"/>
              </a:rPr>
              <a:t>Informationssicherheit-</a:t>
            </a:r>
            <a:r>
              <a:rPr lang="de-DE" err="1">
                <a:solidFill>
                  <a:schemeClr val="accent6"/>
                </a:solidFill>
                <a:latin typeface="Averta Std Semibold" panose="00000700000000000000" pitchFamily="50" charset="0"/>
              </a:rPr>
              <a:t>as</a:t>
            </a:r>
            <a:r>
              <a:rPr lang="de-DE">
                <a:solidFill>
                  <a:schemeClr val="accent6"/>
                </a:solidFill>
                <a:latin typeface="Averta Std Semibold" panose="00000700000000000000" pitchFamily="50" charset="0"/>
              </a:rPr>
              <a:t>-a-Service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189EE5A-0A6E-4E3C-85CA-978278714E17}"/>
              </a:ext>
            </a:extLst>
          </p:cNvPr>
          <p:cNvSpPr>
            <a:spLocks noChangeAspect="1"/>
          </p:cNvSpPr>
          <p:nvPr/>
        </p:nvSpPr>
        <p:spPr>
          <a:xfrm>
            <a:off x="6164009" y="3927604"/>
            <a:ext cx="3762825" cy="2370210"/>
          </a:xfrm>
          <a:prstGeom prst="rect">
            <a:avLst/>
          </a:prstGeom>
          <a:solidFill>
            <a:srgbClr val="36B2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800" b="1"/>
              <a:t>Technologie &amp; </a:t>
            </a:r>
            <a:br>
              <a:rPr lang="de-DE" sz="2800" b="1"/>
            </a:br>
            <a:r>
              <a:rPr lang="de-DE" sz="2800" b="1"/>
              <a:t>Infrastruktur</a:t>
            </a:r>
          </a:p>
          <a:p>
            <a:pPr algn="ctr"/>
            <a:endParaRPr lang="de-DE" sz="2800"/>
          </a:p>
          <a:p>
            <a:pPr algn="ctr"/>
            <a:r>
              <a:rPr lang="de-DE"/>
              <a:t>IT, Cloud, </a:t>
            </a:r>
            <a:r>
              <a:rPr lang="de-DE" err="1"/>
              <a:t>Facilities</a:t>
            </a:r>
            <a:r>
              <a:rPr lang="de-DE"/>
              <a:t>…</a:t>
            </a:r>
            <a:br>
              <a:rPr lang="de-DE"/>
            </a:br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1E93FC9-D634-4132-AAB4-7AAF6833F36B}"/>
              </a:ext>
            </a:extLst>
          </p:cNvPr>
          <p:cNvSpPr>
            <a:spLocks noChangeAspect="1"/>
          </p:cNvSpPr>
          <p:nvPr/>
        </p:nvSpPr>
        <p:spPr>
          <a:xfrm>
            <a:off x="2388205" y="3602966"/>
            <a:ext cx="4071292" cy="23702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/>
              <a:t>Rechtlicher Rahmen</a:t>
            </a:r>
          </a:p>
          <a:p>
            <a:pPr algn="ctr"/>
            <a:endParaRPr lang="de-DE" sz="2800"/>
          </a:p>
          <a:p>
            <a:pPr algn="ctr"/>
            <a:r>
              <a:rPr lang="de-DE"/>
              <a:t>Datenschutz, Verträge,</a:t>
            </a:r>
          </a:p>
          <a:p>
            <a:pPr algn="ctr"/>
            <a:r>
              <a:rPr lang="de-DE"/>
              <a:t>Compliance…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8267B05-5282-4C34-9207-22BE88F66612}"/>
              </a:ext>
            </a:extLst>
          </p:cNvPr>
          <p:cNvSpPr>
            <a:spLocks noChangeAspect="1"/>
          </p:cNvSpPr>
          <p:nvPr/>
        </p:nvSpPr>
        <p:spPr>
          <a:xfrm>
            <a:off x="5291324" y="2149880"/>
            <a:ext cx="4340021" cy="1812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800" b="1"/>
              <a:t>Ihre Organisation</a:t>
            </a:r>
          </a:p>
          <a:p>
            <a:pPr algn="ctr"/>
            <a:endParaRPr lang="de-DE" sz="2800"/>
          </a:p>
          <a:p>
            <a:pPr algn="ctr"/>
            <a:r>
              <a:rPr lang="de-DE" sz="2000"/>
              <a:t>Management, Kunden, Lieferanten, Prozesse…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04770C-4C61-4401-8D04-D9E561B39ACD}"/>
              </a:ext>
            </a:extLst>
          </p:cNvPr>
          <p:cNvSpPr txBox="1"/>
          <p:nvPr/>
        </p:nvSpPr>
        <p:spPr>
          <a:xfrm>
            <a:off x="874715" y="957461"/>
            <a:ext cx="993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5"/>
                </a:solidFill>
                <a:latin typeface="Averta Std" panose="00000500000000000000" pitchFamily="50" charset="0"/>
              </a:rPr>
              <a:t>Informationssicherheits-Managementsystem</a:t>
            </a:r>
            <a:r>
              <a:rPr lang="de-DE">
                <a:solidFill>
                  <a:schemeClr val="accent5"/>
                </a:solidFill>
                <a:latin typeface="Averta Std Extrabold" panose="00000900000000000000" pitchFamily="50" charset="0"/>
              </a:rPr>
              <a:t> </a:t>
            </a:r>
            <a:r>
              <a:rPr lang="de-DE">
                <a:solidFill>
                  <a:schemeClr val="accent5"/>
                </a:solidFill>
              </a:rPr>
              <a:t>= ISMS</a:t>
            </a:r>
          </a:p>
          <a:p>
            <a:br>
              <a:rPr lang="de-DE">
                <a:solidFill>
                  <a:schemeClr val="accent5"/>
                </a:solidFill>
              </a:rPr>
            </a:br>
            <a:r>
              <a:rPr lang="en-US">
                <a:solidFill>
                  <a:schemeClr val="accent5"/>
                </a:solidFill>
                <a:sym typeface="Wingdings" panose="05000000000000000000" pitchFamily="2" charset="2"/>
              </a:rPr>
              <a:t> </a:t>
            </a:r>
            <a:r>
              <a:rPr lang="en-US" err="1">
                <a:solidFill>
                  <a:schemeClr val="accent5"/>
                </a:solidFill>
              </a:rPr>
              <a:t>Gesteuert</a:t>
            </a:r>
            <a:r>
              <a:rPr lang="en-US">
                <a:solidFill>
                  <a:schemeClr val="accent5"/>
                </a:solidFill>
              </a:rPr>
              <a:t> </a:t>
            </a:r>
            <a:r>
              <a:rPr lang="en-US" err="1">
                <a:solidFill>
                  <a:schemeClr val="accent5"/>
                </a:solidFill>
              </a:rPr>
              <a:t>durch</a:t>
            </a:r>
            <a:r>
              <a:rPr lang="en-US">
                <a:solidFill>
                  <a:schemeClr val="accent5"/>
                </a:solidFill>
              </a:rPr>
              <a:t> (Chief) Information Security Officer – (C)ISO.</a:t>
            </a:r>
          </a:p>
          <a:p>
            <a:r>
              <a:rPr lang="en-US">
                <a:solidFill>
                  <a:schemeClr val="accent5"/>
                </a:solidFill>
              </a:rPr>
              <a:t>     </a:t>
            </a:r>
            <a:r>
              <a:rPr lang="en-US" err="1">
                <a:solidFill>
                  <a:schemeClr val="accent5"/>
                </a:solidFill>
              </a:rPr>
              <a:t>Deshalb</a:t>
            </a:r>
            <a:r>
              <a:rPr lang="en-US">
                <a:solidFill>
                  <a:schemeClr val="accent5"/>
                </a:solidFill>
              </a:rPr>
              <a:t>: “(C)</a:t>
            </a:r>
            <a:r>
              <a:rPr lang="en-US" err="1">
                <a:solidFill>
                  <a:schemeClr val="accent5"/>
                </a:solidFill>
              </a:rPr>
              <a:t>ISOaaS</a:t>
            </a:r>
            <a:r>
              <a:rPr lang="en-US">
                <a:solidFill>
                  <a:schemeClr val="accent5"/>
                </a:solidFill>
              </a:rPr>
              <a:t>”.</a:t>
            </a:r>
            <a:endParaRPr lang="de-DE">
              <a:solidFill>
                <a:schemeClr val="accent5"/>
              </a:solidFill>
            </a:endParaRPr>
          </a:p>
          <a:p>
            <a:endParaRPr lang="de-DE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1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683F05-D332-4F76-8FD7-962A56555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42A8321-5C1E-47DF-A6FA-E8C7B1FF2F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7888" y="296863"/>
            <a:ext cx="10439400" cy="539750"/>
          </a:xfrm>
        </p:spPr>
        <p:txBody>
          <a:bodyPr/>
          <a:lstStyle/>
          <a:p>
            <a:r>
              <a:rPr lang="de-DE">
                <a:latin typeface="Averta Std Semibold" panose="00000700000000000000" pitchFamily="50" charset="0"/>
              </a:rPr>
              <a:t>Was versteht man unter Informationswerten?</a:t>
            </a: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185EF86E-FAF7-4175-8788-009906611BAB}"/>
              </a:ext>
            </a:extLst>
          </p:cNvPr>
          <p:cNvSpPr/>
          <p:nvPr/>
        </p:nvSpPr>
        <p:spPr>
          <a:xfrm>
            <a:off x="747713" y="1169113"/>
            <a:ext cx="2353296" cy="1085995"/>
          </a:xfrm>
          <a:prstGeom prst="wedgeRectCallout">
            <a:avLst>
              <a:gd name="adj1" fmla="val -42957"/>
              <a:gd name="adj2" fmla="val 131944"/>
            </a:avLst>
          </a:prstGeom>
          <a:solidFill>
            <a:srgbClr val="36B2E8"/>
          </a:solidFill>
          <a:ln>
            <a:solidFill>
              <a:srgbClr val="36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Ihre Hardware: Robotik, Computer, Server, Netzwerk</a:t>
            </a:r>
          </a:p>
        </p:txBody>
      </p: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DC0830F6-24E8-4E8B-B218-BA36363E8C64}"/>
              </a:ext>
            </a:extLst>
          </p:cNvPr>
          <p:cNvSpPr/>
          <p:nvPr/>
        </p:nvSpPr>
        <p:spPr>
          <a:xfrm>
            <a:off x="8278152" y="2595467"/>
            <a:ext cx="2100648" cy="613075"/>
          </a:xfrm>
          <a:prstGeom prst="wedgeRectCallout">
            <a:avLst>
              <a:gd name="adj1" fmla="val -42957"/>
              <a:gd name="adj2" fmla="val 131944"/>
            </a:avLst>
          </a:prstGeom>
          <a:solidFill>
            <a:srgbClr val="36B2E8"/>
          </a:solidFill>
          <a:ln>
            <a:solidFill>
              <a:srgbClr val="36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Alle Verträge &amp; Dokumente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064D5861-1B1F-4777-BFF2-4D94D4F03F84}"/>
              </a:ext>
            </a:extLst>
          </p:cNvPr>
          <p:cNvSpPr/>
          <p:nvPr/>
        </p:nvSpPr>
        <p:spPr>
          <a:xfrm>
            <a:off x="9600642" y="556038"/>
            <a:ext cx="2100648" cy="769179"/>
          </a:xfrm>
          <a:prstGeom prst="wedgeRectCallout">
            <a:avLst>
              <a:gd name="adj1" fmla="val -42957"/>
              <a:gd name="adj2" fmla="val 131944"/>
            </a:avLst>
          </a:prstGeom>
          <a:solidFill>
            <a:srgbClr val="36B2E8"/>
          </a:solidFill>
          <a:ln>
            <a:solidFill>
              <a:srgbClr val="36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Ihr geistiges Eigentum</a:t>
            </a:r>
          </a:p>
        </p:txBody>
      </p:sp>
      <p:sp>
        <p:nvSpPr>
          <p:cNvPr id="23" name="Sprechblase: rechteckig 22">
            <a:extLst>
              <a:ext uri="{FF2B5EF4-FFF2-40B4-BE49-F238E27FC236}">
                <a16:creationId xmlns:a16="http://schemas.microsoft.com/office/drawing/2014/main" id="{3383DB68-B068-482E-ACF9-A0B9AE321D3F}"/>
              </a:ext>
            </a:extLst>
          </p:cNvPr>
          <p:cNvSpPr/>
          <p:nvPr/>
        </p:nvSpPr>
        <p:spPr>
          <a:xfrm>
            <a:off x="9600642" y="4046871"/>
            <a:ext cx="2373817" cy="1081533"/>
          </a:xfrm>
          <a:prstGeom prst="wedgeRectCallout">
            <a:avLst>
              <a:gd name="adj1" fmla="val -42957"/>
              <a:gd name="adj2" fmla="val 131944"/>
            </a:avLst>
          </a:prstGeom>
          <a:solidFill>
            <a:srgbClr val="36B2E8"/>
          </a:solidFill>
          <a:ln>
            <a:solidFill>
              <a:srgbClr val="36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Ihre Büroräume und Produktion</a:t>
            </a:r>
          </a:p>
        </p:txBody>
      </p:sp>
      <p:sp>
        <p:nvSpPr>
          <p:cNvPr id="24" name="Sprechblase: rechteckig 23">
            <a:extLst>
              <a:ext uri="{FF2B5EF4-FFF2-40B4-BE49-F238E27FC236}">
                <a16:creationId xmlns:a16="http://schemas.microsoft.com/office/drawing/2014/main" id="{5DDC8F36-71DF-4515-B3DC-D21B76AB6638}"/>
              </a:ext>
            </a:extLst>
          </p:cNvPr>
          <p:cNvSpPr/>
          <p:nvPr/>
        </p:nvSpPr>
        <p:spPr>
          <a:xfrm>
            <a:off x="5035847" y="4446052"/>
            <a:ext cx="2503990" cy="1385972"/>
          </a:xfrm>
          <a:prstGeom prst="wedgeRectCallout">
            <a:avLst>
              <a:gd name="adj1" fmla="val -181754"/>
              <a:gd name="adj2" fmla="val -82953"/>
            </a:avLst>
          </a:prstGeom>
          <a:solidFill>
            <a:srgbClr val="36B2E8"/>
          </a:solidFill>
          <a:ln>
            <a:solidFill>
              <a:srgbClr val="36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Ihre Software: Eigener Code, Programme &amp; Cloud-Dienste</a:t>
            </a:r>
          </a:p>
        </p:txBody>
      </p:sp>
      <p:sp>
        <p:nvSpPr>
          <p:cNvPr id="25" name="Sprechblase: rechteckig 24">
            <a:extLst>
              <a:ext uri="{FF2B5EF4-FFF2-40B4-BE49-F238E27FC236}">
                <a16:creationId xmlns:a16="http://schemas.microsoft.com/office/drawing/2014/main" id="{E6DAEA60-496A-47C5-9E62-351D8A24A1EA}"/>
              </a:ext>
            </a:extLst>
          </p:cNvPr>
          <p:cNvSpPr/>
          <p:nvPr/>
        </p:nvSpPr>
        <p:spPr>
          <a:xfrm>
            <a:off x="6158096" y="868705"/>
            <a:ext cx="2763482" cy="1085995"/>
          </a:xfrm>
          <a:prstGeom prst="wedgeRectCallout">
            <a:avLst>
              <a:gd name="adj1" fmla="val -140435"/>
              <a:gd name="adj2" fmla="val 46134"/>
            </a:avLst>
          </a:prstGeom>
          <a:solidFill>
            <a:srgbClr val="36B2E8"/>
          </a:solidFill>
          <a:ln>
            <a:solidFill>
              <a:srgbClr val="36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/>
              <a:t>Das Wissen </a:t>
            </a:r>
          </a:p>
          <a:p>
            <a:pPr algn="ctr"/>
            <a:r>
              <a:rPr lang="de-DE"/>
              <a:t>aller Personen in Ihrem Unternehmen</a:t>
            </a: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687B914D-942C-47CA-AF1B-64C46225A880}"/>
              </a:ext>
            </a:extLst>
          </p:cNvPr>
          <p:cNvSpPr/>
          <p:nvPr/>
        </p:nvSpPr>
        <p:spPr>
          <a:xfrm>
            <a:off x="4798352" y="2901940"/>
            <a:ext cx="2100648" cy="755660"/>
          </a:xfrm>
          <a:prstGeom prst="wedgeRectCallout">
            <a:avLst>
              <a:gd name="adj1" fmla="val -42957"/>
              <a:gd name="adj2" fmla="val 131944"/>
            </a:avLst>
          </a:prstGeom>
          <a:solidFill>
            <a:srgbClr val="36B2E8"/>
          </a:solidFill>
          <a:ln>
            <a:solidFill>
              <a:srgbClr val="36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Prozesse der Office IT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348BEE3F-36FF-4C89-A056-0EB15276B395}"/>
              </a:ext>
            </a:extLst>
          </p:cNvPr>
          <p:cNvSpPr/>
          <p:nvPr/>
        </p:nvSpPr>
        <p:spPr>
          <a:xfrm>
            <a:off x="1582863" y="5311057"/>
            <a:ext cx="2100648" cy="755660"/>
          </a:xfrm>
          <a:prstGeom prst="wedgeRectCallout">
            <a:avLst>
              <a:gd name="adj1" fmla="val -64075"/>
              <a:gd name="adj2" fmla="val -161587"/>
            </a:avLst>
          </a:prstGeom>
          <a:solidFill>
            <a:srgbClr val="36B2E8"/>
          </a:solidFill>
          <a:ln>
            <a:solidFill>
              <a:srgbClr val="36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Prozesse der Industrial IT</a:t>
            </a:r>
          </a:p>
        </p:txBody>
      </p:sp>
    </p:spTree>
    <p:extLst>
      <p:ext uri="{BB962C8B-B14F-4D97-AF65-F5344CB8AC3E}">
        <p14:creationId xmlns:p14="http://schemas.microsoft.com/office/powerpoint/2010/main" val="27409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2A8321-5C1E-47DF-A6FA-E8C7B1FF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6"/>
                </a:solidFill>
                <a:latin typeface="Averta Std Semibold" panose="00000700000000000000" pitchFamily="50" charset="0"/>
              </a:rPr>
              <a:t>Was versteht man unter Informationswerten?</a:t>
            </a: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F16F7986-DD0E-4F29-9E82-4296A70C16FA}"/>
              </a:ext>
            </a:extLst>
          </p:cNvPr>
          <p:cNvSpPr/>
          <p:nvPr/>
        </p:nvSpPr>
        <p:spPr>
          <a:xfrm>
            <a:off x="5047225" y="2692400"/>
            <a:ext cx="2097550" cy="1473200"/>
          </a:xfrm>
          <a:prstGeom prst="triangle">
            <a:avLst/>
          </a:prstGeom>
          <a:solidFill>
            <a:schemeClr val="accent6"/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7FBD27-062C-4B09-9528-FAC7CF1310D6}"/>
              </a:ext>
            </a:extLst>
          </p:cNvPr>
          <p:cNvSpPr txBox="1"/>
          <p:nvPr/>
        </p:nvSpPr>
        <p:spPr>
          <a:xfrm>
            <a:off x="3046715" y="1257395"/>
            <a:ext cx="60960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rta Std" panose="00000500000000000000" pitchFamily="50" charset="0"/>
                <a:ea typeface="+mn-ea"/>
                <a:cs typeface="+mn-cs"/>
              </a:rPr>
              <a:t>Das </a:t>
            </a:r>
            <a:r>
              <a:rPr lang="en-GB" sz="280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Informationssicherheits</a:t>
            </a:r>
            <a:r>
              <a:rPr lang="en-GB" sz="2800">
                <a:solidFill>
                  <a:schemeClr val="accent6">
                    <a:lumMod val="50000"/>
                    <a:lumOff val="50000"/>
                  </a:schemeClr>
                </a:solidFill>
              </a:rPr>
              <a:t>-</a:t>
            </a:r>
            <a:br>
              <a:rPr lang="en-GB" sz="280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en-GB" sz="2800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Managementsystem</a:t>
            </a:r>
            <a:r>
              <a:rPr lang="en-GB" sz="2800">
                <a:solidFill>
                  <a:schemeClr val="accent6">
                    <a:lumMod val="50000"/>
                    <a:lumOff val="50000"/>
                  </a:schemeClr>
                </a:solidFill>
              </a:rPr>
              <a:t> s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rta Std" panose="00000500000000000000" pitchFamily="50" charset="0"/>
                <a:ea typeface="+mn-ea"/>
                <a:cs typeface="+mn-cs"/>
              </a:rPr>
              <a:t>chützt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rta Std" panose="00000500000000000000" pitchFamily="50" charset="0"/>
                <a:ea typeface="+mn-ea"/>
                <a:cs typeface="+mn-cs"/>
              </a:rPr>
              <a:t> die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F55172-E3EB-4D69-95A7-FB25098B7EE3}"/>
              </a:ext>
            </a:extLst>
          </p:cNvPr>
          <p:cNvSpPr txBox="1"/>
          <p:nvPr/>
        </p:nvSpPr>
        <p:spPr>
          <a:xfrm>
            <a:off x="4999105" y="2129990"/>
            <a:ext cx="2223332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verta Std" panose="00000500000000000000" pitchFamily="50" charset="0"/>
                <a:ea typeface="+mn-ea"/>
                <a:cs typeface="+mn-cs"/>
              </a:rPr>
              <a:t>Integrität</a:t>
            </a:r>
            <a:endParaRPr kumimoji="0" lang="en-US" sz="3200" b="1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verta Std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AFAA183-B4B6-4507-B4C2-106012152DB1}"/>
              </a:ext>
            </a:extLst>
          </p:cNvPr>
          <p:cNvSpPr txBox="1"/>
          <p:nvPr/>
        </p:nvSpPr>
        <p:spPr>
          <a:xfrm>
            <a:off x="1739901" y="3932552"/>
            <a:ext cx="3206490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verta Std" panose="00000500000000000000" pitchFamily="50" charset="0"/>
                <a:ea typeface="+mn-ea"/>
                <a:cs typeface="+mn-cs"/>
              </a:rPr>
              <a:t>Vertraulichkeit</a:t>
            </a:r>
            <a:endParaRPr kumimoji="0" lang="en-US" sz="3200" b="1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verta Std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E640B8-7A1E-46F4-A280-2748F004A773}"/>
              </a:ext>
            </a:extLst>
          </p:cNvPr>
          <p:cNvSpPr txBox="1"/>
          <p:nvPr/>
        </p:nvSpPr>
        <p:spPr>
          <a:xfrm>
            <a:off x="7245609" y="3932552"/>
            <a:ext cx="3206490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verta Std" panose="00000500000000000000" pitchFamily="50" charset="0"/>
                <a:ea typeface="+mn-ea"/>
                <a:cs typeface="+mn-cs"/>
              </a:rPr>
              <a:t>Verfügbarkeit</a:t>
            </a:r>
            <a:endParaRPr kumimoji="0" lang="en-US" sz="3200" b="1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verta Std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0EA7A30-9DD5-428A-9BE6-A9F58E0C5A16}"/>
              </a:ext>
            </a:extLst>
          </p:cNvPr>
          <p:cNvSpPr txBox="1"/>
          <p:nvPr/>
        </p:nvSpPr>
        <p:spPr>
          <a:xfrm>
            <a:off x="3186415" y="5009674"/>
            <a:ext cx="60960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err="1">
                <a:solidFill>
                  <a:schemeClr val="accent6">
                    <a:lumMod val="50000"/>
                    <a:lumOff val="50000"/>
                  </a:schemeClr>
                </a:solidFill>
                <a:latin typeface="Averta Std" panose="00000500000000000000" pitchFamily="50" charset="0"/>
              </a:rPr>
              <a:t>Ihrer</a:t>
            </a:r>
            <a:r>
              <a:rPr lang="en-US" sz="2800">
                <a:solidFill>
                  <a:schemeClr val="accent6">
                    <a:lumMod val="50000"/>
                    <a:lumOff val="50000"/>
                  </a:schemeClr>
                </a:solidFill>
                <a:latin typeface="Averta Std" panose="00000500000000000000" pitchFamily="50" charset="0"/>
              </a:rPr>
              <a:t> </a:t>
            </a:r>
            <a:r>
              <a:rPr lang="en-US" sz="2800" err="1">
                <a:solidFill>
                  <a:schemeClr val="accent6">
                    <a:lumMod val="50000"/>
                    <a:lumOff val="50000"/>
                  </a:schemeClr>
                </a:solidFill>
                <a:latin typeface="Averta Std" panose="00000500000000000000" pitchFamily="50" charset="0"/>
              </a:rPr>
              <a:t>Informationswerte</a:t>
            </a:r>
            <a:endParaRPr lang="en-US" sz="2800">
              <a:solidFill>
                <a:schemeClr val="accent6">
                  <a:lumMod val="50000"/>
                  <a:lumOff val="50000"/>
                </a:schemeClr>
              </a:solidFill>
              <a:latin typeface="Averta Std" panose="00000500000000000000" pitchFamily="50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800" err="1">
                <a:solidFill>
                  <a:schemeClr val="accent6">
                    <a:lumMod val="50000"/>
                    <a:lumOff val="50000"/>
                  </a:schemeClr>
                </a:solidFill>
                <a:latin typeface="Averta Std" panose="00000500000000000000" pitchFamily="50" charset="0"/>
              </a:rPr>
              <a:t>vor</a:t>
            </a:r>
            <a:r>
              <a:rPr lang="en-US" sz="2800">
                <a:solidFill>
                  <a:schemeClr val="accent6">
                    <a:lumMod val="50000"/>
                    <a:lumOff val="50000"/>
                  </a:schemeClr>
                </a:solidFill>
                <a:latin typeface="Averta Std" panose="00000500000000000000" pitchFamily="50" charset="0"/>
              </a:rPr>
              <a:t> </a:t>
            </a:r>
            <a:r>
              <a:rPr lang="en-US" sz="2800" err="1">
                <a:solidFill>
                  <a:schemeClr val="accent6">
                    <a:lumMod val="50000"/>
                    <a:lumOff val="50000"/>
                  </a:schemeClr>
                </a:solidFill>
                <a:latin typeface="Averta Std" panose="00000500000000000000" pitchFamily="50" charset="0"/>
              </a:rPr>
              <a:t>Risiken</a:t>
            </a:r>
            <a:r>
              <a:rPr lang="en-US" sz="2800">
                <a:solidFill>
                  <a:schemeClr val="accent6">
                    <a:lumMod val="50000"/>
                    <a:lumOff val="50000"/>
                  </a:schemeClr>
                </a:solidFill>
                <a:latin typeface="Averta Std" panose="00000500000000000000" pitchFamily="50" charset="0"/>
              </a:rPr>
              <a:t> und </a:t>
            </a:r>
            <a:r>
              <a:rPr lang="en-US" sz="2800" err="1">
                <a:solidFill>
                  <a:schemeClr val="accent6">
                    <a:lumMod val="50000"/>
                    <a:lumOff val="50000"/>
                  </a:schemeClr>
                </a:solidFill>
                <a:latin typeface="Averta Std" panose="00000500000000000000" pitchFamily="50" charset="0"/>
              </a:rPr>
              <a:t>Schwachstellen</a:t>
            </a:r>
            <a:endParaRPr lang="en-US" sz="2800">
              <a:solidFill>
                <a:schemeClr val="accent6">
                  <a:lumMod val="50000"/>
                  <a:lumOff val="50000"/>
                </a:schemeClr>
              </a:solidFill>
              <a:latin typeface="Averta St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7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17E6E667-868B-4325-AAB0-75AC7152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29000"/>
            <a:ext cx="9107488" cy="1549400"/>
          </a:xfrm>
        </p:spPr>
        <p:txBody>
          <a:bodyPr/>
          <a:lstStyle/>
          <a:p>
            <a:r>
              <a:rPr lang="de-DE" sz="4800">
                <a:latin typeface="Averta Std Semibold" panose="00000700000000000000" pitchFamily="50" charset="0"/>
              </a:rPr>
              <a:t>Häufige Herausforderungen &amp; Lösungsansätze</a:t>
            </a:r>
          </a:p>
        </p:txBody>
      </p:sp>
    </p:spTree>
    <p:extLst>
      <p:ext uri="{BB962C8B-B14F-4D97-AF65-F5344CB8AC3E}">
        <p14:creationId xmlns:p14="http://schemas.microsoft.com/office/powerpoint/2010/main" val="2927494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63A4F38-3B6F-44AF-B967-7EC133BE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>
                <a:solidFill>
                  <a:schemeClr val="accent6"/>
                </a:solidFill>
                <a:latin typeface="Averta Std Semibold" panose="00000700000000000000" pitchFamily="50" charset="0"/>
              </a:rPr>
              <a:t>Wie können Sie Informationssicherheit im Unternehmen einführen?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C502BAB-C239-4532-8D45-D4CCEECDB229}"/>
              </a:ext>
            </a:extLst>
          </p:cNvPr>
          <p:cNvSpPr txBox="1"/>
          <p:nvPr/>
        </p:nvSpPr>
        <p:spPr>
          <a:xfrm>
            <a:off x="874715" y="83252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>
                <a:solidFill>
                  <a:schemeClr val="accent6"/>
                </a:solidFill>
                <a:latin typeface="Averta Std Semibold" panose="00000700000000000000" pitchFamily="50" charset="0"/>
                <a:ea typeface="+mj-ea"/>
                <a:cs typeface="+mj-cs"/>
              </a:rPr>
              <a:t>Schritte</a:t>
            </a:r>
            <a:r>
              <a:rPr lang="de-DE" sz="2000">
                <a:solidFill>
                  <a:schemeClr val="accent6"/>
                </a:solidFill>
                <a:latin typeface="Averta Std Semibold" panose="00000700000000000000" pitchFamily="50" charset="0"/>
              </a:rPr>
              <a:t> </a:t>
            </a:r>
            <a:r>
              <a:rPr lang="de-DE" sz="2000">
                <a:solidFill>
                  <a:schemeClr val="accent6"/>
                </a:solidFill>
                <a:latin typeface="Averta Std Semibold" panose="00000700000000000000" pitchFamily="50" charset="0"/>
                <a:ea typeface="+mj-ea"/>
                <a:cs typeface="+mj-cs"/>
              </a:rPr>
              <a:t>zur ISMS-Einführung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A166C658-5070-44A7-B7AC-EC538526E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517260"/>
              </p:ext>
            </p:extLst>
          </p:nvPr>
        </p:nvGraphicFramePr>
        <p:xfrm>
          <a:off x="2050812" y="844961"/>
          <a:ext cx="8741118" cy="5937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2B39AC1-6D83-4A81-B3A0-26E267C64E9D}"/>
              </a:ext>
            </a:extLst>
          </p:cNvPr>
          <p:cNvSpPr txBox="1"/>
          <p:nvPr/>
        </p:nvSpPr>
        <p:spPr>
          <a:xfrm>
            <a:off x="4466966" y="3429000"/>
            <a:ext cx="3908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>
                <a:latin typeface="Averta Std Bold" panose="00000800000000000000" pitchFamily="50" charset="0"/>
              </a:rPr>
              <a:t>Unternehmenswert steigern</a:t>
            </a:r>
          </a:p>
        </p:txBody>
      </p:sp>
    </p:spTree>
    <p:extLst>
      <p:ext uri="{BB962C8B-B14F-4D97-AF65-F5344CB8AC3E}">
        <p14:creationId xmlns:p14="http://schemas.microsoft.com/office/powerpoint/2010/main" val="19511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1C1EAE-1E54-4343-B3E8-D15C55F7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BC26B-99A0-4EA3-8B62-DF3B48318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2BB0AF-4F6D-4F85-A6AA-30034CD42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601A37-2E31-401D-BE91-68D790809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0F28F8-9627-48A4-9A18-D40D93806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0C4DE-8A92-47D5-B770-010553759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BC837-AD55-4F5C-BE6F-68AB126A8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0EEEF-D2FD-4274-AC60-3BF45EBC8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ED1B47-C33F-42F7-859D-07159737C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6E2AE2-2C75-4B77-B2A3-5ABD10314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1E498C-44E3-49DF-B4E0-50E69E3C0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57866F-B535-49FE-B69B-B7EA89E9C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F291FAC-6B5B-45B6-BE8A-0A6B2F5BCC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B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Ein Bild, das Person, Schlips, Mann, Wand enthält.&#10;&#10;Automatisch generierte Beschreibung">
            <a:extLst>
              <a:ext uri="{FF2B5EF4-FFF2-40B4-BE49-F238E27FC236}">
                <a16:creationId xmlns:a16="http://schemas.microsoft.com/office/drawing/2014/main" id="{A02F8E47-6243-463F-A2FA-C596CC532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26421"/>
          <a:stretch/>
        </p:blipFill>
        <p:spPr>
          <a:xfrm>
            <a:off x="6526061" y="1117"/>
            <a:ext cx="6526056" cy="689435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AA1DD5E-1E09-4520-90D8-20AD8C79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  <a:latin typeface="Averta Std Semibold" panose="00000700000000000000" pitchFamily="50" charset="0"/>
              </a:rPr>
              <a:t>Ihr Referent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E03C1EE-607A-4FAE-8777-E41F6086B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2" name="Gleichschenkliges Dreieck 1">
            <a:extLst>
              <a:ext uri="{FF2B5EF4-FFF2-40B4-BE49-F238E27FC236}">
                <a16:creationId xmlns:a16="http://schemas.microsoft.com/office/drawing/2014/main" id="{31A4081B-5E06-4AD3-8B15-FB4C67953841}"/>
              </a:ext>
            </a:extLst>
          </p:cNvPr>
          <p:cNvSpPr/>
          <p:nvPr/>
        </p:nvSpPr>
        <p:spPr>
          <a:xfrm rot="10800000">
            <a:off x="6526058" y="-2"/>
            <a:ext cx="2674801" cy="6909779"/>
          </a:xfrm>
          <a:prstGeom prst="triangle">
            <a:avLst>
              <a:gd name="adj" fmla="val 100000"/>
            </a:avLst>
          </a:prstGeom>
          <a:solidFill>
            <a:srgbClr val="36B2E8"/>
          </a:solidFill>
          <a:ln>
            <a:solidFill>
              <a:srgbClr val="36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4CC3DB-F12B-4CA4-9ACF-6705D97E0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057" y="1037492"/>
            <a:ext cx="5826349" cy="50616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</a:rPr>
              <a:t>Christian Taube</a:t>
            </a:r>
          </a:p>
          <a:p>
            <a:pPr marL="0" indent="0">
              <a:buNone/>
            </a:pPr>
            <a:r>
              <a:rPr lang="de-DE" sz="1600">
                <a:solidFill>
                  <a:schemeClr val="bg1"/>
                </a:solidFill>
              </a:rPr>
              <a:t>Team Lead Information Security</a:t>
            </a:r>
          </a:p>
          <a:p>
            <a:pPr marL="0" indent="0">
              <a:buNone/>
            </a:pPr>
            <a:r>
              <a:rPr lang="de-DE" sz="1600">
                <a:solidFill>
                  <a:schemeClr val="bg1"/>
                </a:solidFill>
              </a:rPr>
              <a:t>Zertifizierter ISMS Security Officer und Auditor nach ISO 27001</a:t>
            </a:r>
          </a:p>
          <a:p>
            <a:pPr marL="0" indent="0">
              <a:buNone/>
            </a:pPr>
            <a:endParaRPr lang="de-DE" sz="16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1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</a:rPr>
              <a:t>Erfahrung</a:t>
            </a:r>
          </a:p>
          <a:p>
            <a:r>
              <a:rPr lang="de-DE" sz="1600">
                <a:solidFill>
                  <a:schemeClr val="bg1"/>
                </a:solidFill>
              </a:rPr>
              <a:t>Geschäftsführer, </a:t>
            </a:r>
            <a:r>
              <a:rPr lang="de-DE" sz="1600" err="1">
                <a:solidFill>
                  <a:schemeClr val="bg1"/>
                </a:solidFill>
              </a:rPr>
              <a:t>LanguageWire</a:t>
            </a:r>
            <a:r>
              <a:rPr lang="de-DE" sz="1600">
                <a:solidFill>
                  <a:schemeClr val="bg1"/>
                </a:solidFill>
              </a:rPr>
              <a:t> München GmbH</a:t>
            </a:r>
          </a:p>
          <a:p>
            <a:r>
              <a:rPr lang="de-DE" sz="1600">
                <a:solidFill>
                  <a:schemeClr val="bg1"/>
                </a:solidFill>
              </a:rPr>
              <a:t>Chief Solutions Officer, </a:t>
            </a:r>
            <a:r>
              <a:rPr lang="de-DE" sz="1600" err="1">
                <a:solidFill>
                  <a:schemeClr val="bg1"/>
                </a:solidFill>
              </a:rPr>
              <a:t>Xplanation</a:t>
            </a:r>
            <a:r>
              <a:rPr lang="de-DE" sz="1600">
                <a:solidFill>
                  <a:schemeClr val="bg1"/>
                </a:solidFill>
              </a:rPr>
              <a:t> NV (Leuven)</a:t>
            </a:r>
          </a:p>
          <a:p>
            <a:r>
              <a:rPr lang="de-DE" sz="1600">
                <a:solidFill>
                  <a:schemeClr val="bg1"/>
                </a:solidFill>
              </a:rPr>
              <a:t>Mitgründer, Technischer Leiter und Aufsichtsrat, </a:t>
            </a:r>
            <a:br>
              <a:rPr lang="de-DE" sz="1600">
                <a:solidFill>
                  <a:schemeClr val="bg1"/>
                </a:solidFill>
              </a:rPr>
            </a:br>
            <a:r>
              <a:rPr lang="de-DE" sz="1600">
                <a:solidFill>
                  <a:schemeClr val="bg1"/>
                </a:solidFill>
              </a:rPr>
              <a:t>Matrix Communications AG (München)</a:t>
            </a:r>
          </a:p>
          <a:p>
            <a:r>
              <a:rPr lang="de-DE" sz="1600">
                <a:solidFill>
                  <a:schemeClr val="bg1"/>
                </a:solidFill>
              </a:rPr>
              <a:t>Einführung von DS-GVO + ISO 27001 Compliance und </a:t>
            </a:r>
            <a:br>
              <a:rPr lang="de-DE" sz="1600">
                <a:solidFill>
                  <a:schemeClr val="bg1"/>
                </a:solidFill>
              </a:rPr>
            </a:br>
            <a:r>
              <a:rPr lang="de-DE" sz="1600">
                <a:solidFill>
                  <a:schemeClr val="bg1"/>
                </a:solidFill>
              </a:rPr>
              <a:t>erfolgreiche Audits nach TISAX und ISO 27001 in </a:t>
            </a:r>
            <a:br>
              <a:rPr lang="de-DE" sz="1600">
                <a:solidFill>
                  <a:schemeClr val="bg1"/>
                </a:solidFill>
              </a:rPr>
            </a:br>
            <a:r>
              <a:rPr lang="de-DE" sz="1600">
                <a:solidFill>
                  <a:schemeClr val="bg1"/>
                </a:solidFill>
              </a:rPr>
              <a:t>internationalen Unternehmen</a:t>
            </a:r>
          </a:p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</a:rPr>
              <a:t>Ausbildung</a:t>
            </a:r>
          </a:p>
          <a:p>
            <a:r>
              <a:rPr lang="de-DE" sz="1600">
                <a:solidFill>
                  <a:schemeClr val="bg1"/>
                </a:solidFill>
              </a:rPr>
              <a:t>Studium in Stuttgart, Eugene (Oregon) und München</a:t>
            </a:r>
          </a:p>
          <a:p>
            <a:endParaRPr lang="de-DE">
              <a:solidFill>
                <a:schemeClr val="bg1"/>
              </a:solidFill>
            </a:endParaRPr>
          </a:p>
          <a:p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67F746-B082-4280-A2D7-991F497B9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057" y="2146911"/>
            <a:ext cx="1044631" cy="533670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98EEE84-0DEB-4BC7-9A2F-E43DA77E2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00" y="6281999"/>
            <a:ext cx="1403603" cy="2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49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8CAB3B36-C58F-41C5-BA9C-47483D20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29000"/>
            <a:ext cx="7735887" cy="1612900"/>
          </a:xfrm>
        </p:spPr>
        <p:txBody>
          <a:bodyPr/>
          <a:lstStyle/>
          <a:p>
            <a:r>
              <a:rPr lang="de-DE" sz="4800">
                <a:latin typeface="Averta Std Semibold" panose="00000700000000000000" pitchFamily="50" charset="0"/>
              </a:rPr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418744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63A4F38-3B6F-44AF-B967-7EC133BE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schemeClr val="accent6"/>
                </a:solidFill>
                <a:latin typeface="Averta Std Semibold" panose="00000700000000000000" pitchFamily="50" charset="0"/>
              </a:rPr>
              <a:t>Top 5 Takeaways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F08620D-42CE-407C-BD89-F4376BB1F5CD}"/>
              </a:ext>
            </a:extLst>
          </p:cNvPr>
          <p:cNvGrpSpPr/>
          <p:nvPr/>
        </p:nvGrpSpPr>
        <p:grpSpPr>
          <a:xfrm>
            <a:off x="7733397" y="3223092"/>
            <a:ext cx="2172603" cy="1051595"/>
            <a:chOff x="6174884" y="2059808"/>
            <a:chExt cx="1916923" cy="766770"/>
          </a:xfrm>
          <a:solidFill>
            <a:schemeClr val="accent6">
              <a:lumMod val="90000"/>
              <a:lumOff val="10000"/>
            </a:schemeClr>
          </a:solidFill>
        </p:grpSpPr>
        <p:sp>
          <p:nvSpPr>
            <p:cNvPr id="33" name="Pfeil: Chevron 32">
              <a:extLst>
                <a:ext uri="{FF2B5EF4-FFF2-40B4-BE49-F238E27FC236}">
                  <a16:creationId xmlns:a16="http://schemas.microsoft.com/office/drawing/2014/main" id="{9943F788-F1F2-4BD7-8731-A8647765CE39}"/>
                </a:ext>
              </a:extLst>
            </p:cNvPr>
            <p:cNvSpPr/>
            <p:nvPr/>
          </p:nvSpPr>
          <p:spPr>
            <a:xfrm>
              <a:off x="6174884" y="2059809"/>
              <a:ext cx="1916923" cy="766769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feil: Chevron 10">
              <a:extLst>
                <a:ext uri="{FF2B5EF4-FFF2-40B4-BE49-F238E27FC236}">
                  <a16:creationId xmlns:a16="http://schemas.microsoft.com/office/drawing/2014/main" id="{A8F448E5-D299-4BC5-83DA-2008A6DB6B38}"/>
                </a:ext>
              </a:extLst>
            </p:cNvPr>
            <p:cNvSpPr txBox="1"/>
            <p:nvPr/>
          </p:nvSpPr>
          <p:spPr>
            <a:xfrm>
              <a:off x="6615443" y="2059808"/>
              <a:ext cx="1150154" cy="7667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/>
                <a:t>Positive Erlebnisse schaffen</a:t>
              </a: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C496C0BC-FC69-4805-AB39-F357B8909B1F}"/>
              </a:ext>
            </a:extLst>
          </p:cNvPr>
          <p:cNvSpPr/>
          <p:nvPr/>
        </p:nvSpPr>
        <p:spPr>
          <a:xfrm>
            <a:off x="989153" y="1935427"/>
            <a:ext cx="1733863" cy="10515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kern="1200"/>
              <a:t>Sicherheit ist ein Prozess – keine Eigenschaft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ED1E253-1177-4B9C-84C2-E368FFD61776}"/>
              </a:ext>
            </a:extLst>
          </p:cNvPr>
          <p:cNvSpPr/>
          <p:nvPr/>
        </p:nvSpPr>
        <p:spPr>
          <a:xfrm>
            <a:off x="3132782" y="4510761"/>
            <a:ext cx="1733863" cy="10515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/>
              <a:t>Buy-In der Geschäftsführung sichern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81FA899-A216-4189-9CAE-94BAFC96C064}"/>
              </a:ext>
            </a:extLst>
          </p:cNvPr>
          <p:cNvSpPr/>
          <p:nvPr/>
        </p:nvSpPr>
        <p:spPr>
          <a:xfrm>
            <a:off x="4759463" y="1935427"/>
            <a:ext cx="1733863" cy="10515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/>
              <a:t>Mandat und Zeit der Mitarbeiter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196094B-A2E4-4F66-AA56-489CCD0374D5}"/>
              </a:ext>
            </a:extLst>
          </p:cNvPr>
          <p:cNvSpPr/>
          <p:nvPr/>
        </p:nvSpPr>
        <p:spPr>
          <a:xfrm>
            <a:off x="6199859" y="4510760"/>
            <a:ext cx="1733863" cy="10515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/>
              <a:t>Nicht nur die</a:t>
            </a:r>
          </a:p>
          <a:p>
            <a:pPr algn="ctr"/>
            <a:r>
              <a:rPr lang="de-DE" sz="1300"/>
              <a:t>Aufgabe des ISB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58996584-401A-4322-A027-28742E042B0E}"/>
              </a:ext>
            </a:extLst>
          </p:cNvPr>
          <p:cNvSpPr/>
          <p:nvPr/>
        </p:nvSpPr>
        <p:spPr>
          <a:xfrm>
            <a:off x="8819698" y="1935427"/>
            <a:ext cx="1733863" cy="10515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/>
              <a:t>„Dies ist jetzt leichter, weil …“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007EECC-A8F3-420B-9D29-AFA52355DBE0}"/>
              </a:ext>
            </a:extLst>
          </p:cNvPr>
          <p:cNvGrpSpPr/>
          <p:nvPr/>
        </p:nvGrpSpPr>
        <p:grpSpPr>
          <a:xfrm>
            <a:off x="6199859" y="3223092"/>
            <a:ext cx="2172603" cy="1051595"/>
            <a:chOff x="4641346" y="2059808"/>
            <a:chExt cx="1916923" cy="766770"/>
          </a:xfrm>
          <a:solidFill>
            <a:schemeClr val="accent6">
              <a:lumMod val="75000"/>
              <a:lumOff val="25000"/>
            </a:schemeClr>
          </a:solidFill>
        </p:grpSpPr>
        <p:sp>
          <p:nvSpPr>
            <p:cNvPr id="30" name="Pfeil: Chevron 29">
              <a:extLst>
                <a:ext uri="{FF2B5EF4-FFF2-40B4-BE49-F238E27FC236}">
                  <a16:creationId xmlns:a16="http://schemas.microsoft.com/office/drawing/2014/main" id="{57690129-093B-4756-93B1-72C4B64CA675}"/>
                </a:ext>
              </a:extLst>
            </p:cNvPr>
            <p:cNvSpPr/>
            <p:nvPr/>
          </p:nvSpPr>
          <p:spPr>
            <a:xfrm>
              <a:off x="4641346" y="2059809"/>
              <a:ext cx="1916923" cy="766769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feil: Chevron 8">
              <a:extLst>
                <a:ext uri="{FF2B5EF4-FFF2-40B4-BE49-F238E27FC236}">
                  <a16:creationId xmlns:a16="http://schemas.microsoft.com/office/drawing/2014/main" id="{667AD188-00E5-4BF9-AA72-7061809FFB1F}"/>
                </a:ext>
              </a:extLst>
            </p:cNvPr>
            <p:cNvSpPr txBox="1"/>
            <p:nvPr/>
          </p:nvSpPr>
          <p:spPr>
            <a:xfrm>
              <a:off x="5175996" y="2059808"/>
              <a:ext cx="1150154" cy="7667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/>
                <a:t>Mitarbeiter mitnehmen 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61F1C94-FEDA-4D4E-B5D7-8218076404E5}"/>
              </a:ext>
            </a:extLst>
          </p:cNvPr>
          <p:cNvGrpSpPr/>
          <p:nvPr/>
        </p:nvGrpSpPr>
        <p:grpSpPr>
          <a:xfrm>
            <a:off x="4666320" y="3223092"/>
            <a:ext cx="2172603" cy="1051595"/>
            <a:chOff x="3107807" y="2059808"/>
            <a:chExt cx="1916923" cy="766770"/>
          </a:xfrm>
          <a:solidFill>
            <a:schemeClr val="accent6">
              <a:lumMod val="50000"/>
              <a:lumOff val="50000"/>
            </a:schemeClr>
          </a:solidFill>
        </p:grpSpPr>
        <p:sp>
          <p:nvSpPr>
            <p:cNvPr id="27" name="Pfeil: Chevron 26">
              <a:extLst>
                <a:ext uri="{FF2B5EF4-FFF2-40B4-BE49-F238E27FC236}">
                  <a16:creationId xmlns:a16="http://schemas.microsoft.com/office/drawing/2014/main" id="{11BB00AE-0216-4565-B58D-D8A8AA7719BA}"/>
                </a:ext>
              </a:extLst>
            </p:cNvPr>
            <p:cNvSpPr/>
            <p:nvPr/>
          </p:nvSpPr>
          <p:spPr>
            <a:xfrm>
              <a:off x="3107807" y="2059809"/>
              <a:ext cx="1916923" cy="766769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feil: Chevron 6">
              <a:extLst>
                <a:ext uri="{FF2B5EF4-FFF2-40B4-BE49-F238E27FC236}">
                  <a16:creationId xmlns:a16="http://schemas.microsoft.com/office/drawing/2014/main" id="{CB097418-1BF4-449C-B557-2F1E7DB96994}"/>
                </a:ext>
              </a:extLst>
            </p:cNvPr>
            <p:cNvSpPr txBox="1"/>
            <p:nvPr/>
          </p:nvSpPr>
          <p:spPr>
            <a:xfrm>
              <a:off x="3581428" y="2059808"/>
              <a:ext cx="1150154" cy="7667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/>
                <a:t>Ressourcen einplanen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B4B8E85-0E9F-43B1-9956-91ED871A5C43}"/>
              </a:ext>
            </a:extLst>
          </p:cNvPr>
          <p:cNvGrpSpPr/>
          <p:nvPr/>
        </p:nvGrpSpPr>
        <p:grpSpPr>
          <a:xfrm>
            <a:off x="3132782" y="3223094"/>
            <a:ext cx="2172603" cy="1051594"/>
            <a:chOff x="1574269" y="2059809"/>
            <a:chExt cx="1916923" cy="766769"/>
          </a:xfrm>
          <a:solidFill>
            <a:schemeClr val="accent6">
              <a:lumMod val="25000"/>
              <a:lumOff val="75000"/>
            </a:schemeClr>
          </a:solidFill>
        </p:grpSpPr>
        <p:sp>
          <p:nvSpPr>
            <p:cNvPr id="24" name="Pfeil: Chevron 23">
              <a:extLst>
                <a:ext uri="{FF2B5EF4-FFF2-40B4-BE49-F238E27FC236}">
                  <a16:creationId xmlns:a16="http://schemas.microsoft.com/office/drawing/2014/main" id="{B1AB9E91-4E95-4849-952A-456ADD3A79DD}"/>
                </a:ext>
              </a:extLst>
            </p:cNvPr>
            <p:cNvSpPr/>
            <p:nvPr/>
          </p:nvSpPr>
          <p:spPr>
            <a:xfrm>
              <a:off x="1574269" y="2059809"/>
              <a:ext cx="1916923" cy="766769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feil: Chevron 4">
              <a:extLst>
                <a:ext uri="{FF2B5EF4-FFF2-40B4-BE49-F238E27FC236}">
                  <a16:creationId xmlns:a16="http://schemas.microsoft.com/office/drawing/2014/main" id="{75F19C52-129B-4DAC-9FC0-2BF6CE3CAFBC}"/>
                </a:ext>
              </a:extLst>
            </p:cNvPr>
            <p:cNvSpPr txBox="1"/>
            <p:nvPr/>
          </p:nvSpPr>
          <p:spPr>
            <a:xfrm>
              <a:off x="2066681" y="2059809"/>
              <a:ext cx="1150154" cy="7667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>
                  <a:solidFill>
                    <a:schemeClr val="accent5"/>
                  </a:solidFill>
                </a:rPr>
                <a:t>Management</a:t>
              </a:r>
              <a:r>
                <a:rPr lang="de-DE" sz="1400" kern="1200">
                  <a:solidFill>
                    <a:schemeClr val="accent5"/>
                  </a:solidFill>
                </a:rPr>
                <a:t> mitnehmen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5E984C1-B479-4A66-BC1B-8C93C0552D65}"/>
              </a:ext>
            </a:extLst>
          </p:cNvPr>
          <p:cNvGrpSpPr/>
          <p:nvPr/>
        </p:nvGrpSpPr>
        <p:grpSpPr>
          <a:xfrm>
            <a:off x="1636715" y="3223094"/>
            <a:ext cx="2172603" cy="1051594"/>
            <a:chOff x="40730" y="2059809"/>
            <a:chExt cx="1916923" cy="766769"/>
          </a:xfrm>
          <a:solidFill>
            <a:schemeClr val="accent6">
              <a:lumMod val="10000"/>
              <a:lumOff val="90000"/>
            </a:schemeClr>
          </a:solidFill>
        </p:grpSpPr>
        <p:sp>
          <p:nvSpPr>
            <p:cNvPr id="21" name="Pfeil: Fünfeck 20">
              <a:extLst>
                <a:ext uri="{FF2B5EF4-FFF2-40B4-BE49-F238E27FC236}">
                  <a16:creationId xmlns:a16="http://schemas.microsoft.com/office/drawing/2014/main" id="{592E71ED-584B-47D5-A375-45CC31A22172}"/>
                </a:ext>
              </a:extLst>
            </p:cNvPr>
            <p:cNvSpPr/>
            <p:nvPr/>
          </p:nvSpPr>
          <p:spPr>
            <a:xfrm>
              <a:off x="40730" y="2059809"/>
              <a:ext cx="1916923" cy="76676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feil: Fünfeck 4">
              <a:extLst>
                <a:ext uri="{FF2B5EF4-FFF2-40B4-BE49-F238E27FC236}">
                  <a16:creationId xmlns:a16="http://schemas.microsoft.com/office/drawing/2014/main" id="{1B20F1D9-9F9A-4E8B-9FF7-F51B4A3F8E61}"/>
                </a:ext>
              </a:extLst>
            </p:cNvPr>
            <p:cNvSpPr txBox="1"/>
            <p:nvPr/>
          </p:nvSpPr>
          <p:spPr>
            <a:xfrm>
              <a:off x="40730" y="2059809"/>
              <a:ext cx="1725231" cy="7667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37338" rIns="18669" bIns="3733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>
                  <a:solidFill>
                    <a:schemeClr val="accent5"/>
                  </a:solidFill>
                </a:rPr>
                <a:t>Keine falschen Annahmen treffen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6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995317-0225-4D4D-8881-38143FFCB4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9EE55C-0B20-4C1B-ACD3-40710E7E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Welche Zertifizierunge(en) streben Sie an? 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ISO 27001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TISAX 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SOC-2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Noch unbekannt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Gar keine</a:t>
            </a:r>
          </a:p>
          <a:p>
            <a:endParaRPr lang="de-DE"/>
          </a:p>
          <a:p>
            <a:pPr marL="0" indent="0">
              <a:buNone/>
            </a:pPr>
            <a:r>
              <a:rPr lang="de-DE" i="1"/>
              <a:t>Antwort über slido.com, #84770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EC1696-05E0-43AC-BEF3-9BC35636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Eine letzte Frage an Sie: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1DF63A-2095-49F1-AA33-305354E796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D39886-2136-4A4A-B160-267EE5612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35C91-2EF6-4B38-A6A4-A8618EEAA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214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F291FAC-6B5B-45B6-BE8A-0A6B2F5BCC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B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Ein Bild, das Person, Schlips, Mann, Wand enthält.&#10;&#10;Automatisch generierte Beschreibung">
            <a:extLst>
              <a:ext uri="{FF2B5EF4-FFF2-40B4-BE49-F238E27FC236}">
                <a16:creationId xmlns:a16="http://schemas.microsoft.com/office/drawing/2014/main" id="{A02F8E47-6243-463F-A2FA-C596CC532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26421"/>
          <a:stretch/>
        </p:blipFill>
        <p:spPr>
          <a:xfrm>
            <a:off x="6526061" y="1117"/>
            <a:ext cx="6526056" cy="6894357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E03C1EE-607A-4FAE-8777-E41F6086B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2" name="Gleichschenkliges Dreieck 1">
            <a:extLst>
              <a:ext uri="{FF2B5EF4-FFF2-40B4-BE49-F238E27FC236}">
                <a16:creationId xmlns:a16="http://schemas.microsoft.com/office/drawing/2014/main" id="{31A4081B-5E06-4AD3-8B15-FB4C67953841}"/>
              </a:ext>
            </a:extLst>
          </p:cNvPr>
          <p:cNvSpPr/>
          <p:nvPr/>
        </p:nvSpPr>
        <p:spPr>
          <a:xfrm rot="10800000">
            <a:off x="6526058" y="-2"/>
            <a:ext cx="2674801" cy="6909779"/>
          </a:xfrm>
          <a:prstGeom prst="triangle">
            <a:avLst>
              <a:gd name="adj" fmla="val 100000"/>
            </a:avLst>
          </a:prstGeom>
          <a:solidFill>
            <a:srgbClr val="36B2E8"/>
          </a:solidFill>
          <a:ln>
            <a:solidFill>
              <a:srgbClr val="36B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4CC3DB-F12B-4CA4-9ACF-6705D97E0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4" y="2055529"/>
            <a:ext cx="7585806" cy="4839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b="1">
              <a:solidFill>
                <a:schemeClr val="bg1"/>
              </a:solidFill>
              <a:latin typeface="Averta Std"/>
            </a:endParaRPr>
          </a:p>
          <a:p>
            <a:pPr marL="0" indent="0">
              <a:buNone/>
            </a:pPr>
            <a:endParaRPr lang="de-DE" b="1">
              <a:solidFill>
                <a:schemeClr val="bg1"/>
              </a:solidFill>
              <a:latin typeface="Averta Std"/>
            </a:endParaRPr>
          </a:p>
          <a:p>
            <a:pPr marL="0" indent="0">
              <a:buNone/>
            </a:pPr>
            <a:r>
              <a:rPr lang="de-DE" sz="4000" b="1">
                <a:solidFill>
                  <a:schemeClr val="accent5"/>
                </a:solidFill>
                <a:latin typeface="Averta Std Semibold" panose="00000700000000000000" pitchFamily="50" charset="0"/>
              </a:rPr>
              <a:t>Christian Taube</a:t>
            </a:r>
          </a:p>
          <a:p>
            <a:pPr marL="0" indent="0">
              <a:buNone/>
            </a:pPr>
            <a:r>
              <a:rPr lang="de-DE" sz="2000">
                <a:solidFill>
                  <a:schemeClr val="bg1"/>
                </a:solidFill>
                <a:latin typeface="Averta Std Semibold" panose="00000700000000000000" pitchFamily="50" charset="0"/>
              </a:rPr>
              <a:t>Team Lead Information Security</a:t>
            </a:r>
          </a:p>
          <a:p>
            <a:pPr marL="0" indent="0">
              <a:buNone/>
            </a:pPr>
            <a:r>
              <a:rPr lang="de-DE" sz="2000">
                <a:solidFill>
                  <a:schemeClr val="bg1"/>
                </a:solidFill>
                <a:latin typeface="Averta Std Semibold" panose="00000700000000000000" pitchFamily="50" charset="0"/>
              </a:rPr>
              <a:t>Zertifizierter ISMS Auditor nach ISO 27001</a:t>
            </a:r>
          </a:p>
          <a:p>
            <a:pPr marL="0" indent="0">
              <a:buNone/>
            </a:pPr>
            <a:endParaRPr lang="de-DE">
              <a:solidFill>
                <a:schemeClr val="bg1"/>
              </a:solidFill>
              <a:latin typeface="Averta Std Semibold" panose="00000700000000000000" pitchFamily="50" charset="0"/>
            </a:endParaRPr>
          </a:p>
          <a:p>
            <a:pPr marL="0" indent="0">
              <a:buNone/>
            </a:pPr>
            <a:r>
              <a:rPr lang="de-DE">
                <a:solidFill>
                  <a:schemeClr val="bg1"/>
                </a:solidFill>
                <a:latin typeface="Averta Std Semibold" panose="00000700000000000000" pitchFamily="50" charset="0"/>
              </a:rPr>
              <a:t>E-Mail</a:t>
            </a:r>
          </a:p>
          <a:p>
            <a:pPr marL="0" indent="0">
              <a:buNone/>
            </a:pPr>
            <a:r>
              <a:rPr lang="de-DE">
                <a:solidFill>
                  <a:schemeClr val="bg1"/>
                </a:solidFill>
                <a:latin typeface="Averta Std Semibold" panose="00000700000000000000" pitchFamily="50" charset="0"/>
                <a:hlinkClick r:id="rId4"/>
              </a:rPr>
              <a:t>ctaube@dataguard.de</a:t>
            </a:r>
            <a:endParaRPr lang="de-DE">
              <a:solidFill>
                <a:schemeClr val="bg1"/>
              </a:solidFill>
              <a:latin typeface="Averta Std Semibold" panose="00000700000000000000" pitchFamily="50" charset="0"/>
            </a:endParaRPr>
          </a:p>
          <a:p>
            <a:pPr marL="0" indent="0">
              <a:buNone/>
            </a:pPr>
            <a:r>
              <a:rPr lang="de-DE">
                <a:solidFill>
                  <a:schemeClr val="bg1"/>
                </a:solidFill>
                <a:latin typeface="Averta Std Semibold" panose="00000700000000000000" pitchFamily="50" charset="0"/>
              </a:rPr>
              <a:t>LinkedIn </a:t>
            </a:r>
            <a:br>
              <a:rPr lang="de-DE">
                <a:solidFill>
                  <a:schemeClr val="bg1"/>
                </a:solidFill>
                <a:latin typeface="Averta Std Semibold" panose="00000700000000000000" pitchFamily="50" charset="0"/>
              </a:rPr>
            </a:br>
            <a:r>
              <a:rPr lang="de-DE">
                <a:solidFill>
                  <a:schemeClr val="bg1"/>
                </a:solidFill>
                <a:latin typeface="Averta Std Semibold" panose="00000700000000000000" pitchFamily="50" charset="0"/>
                <a:hlinkClick r:id="rId5"/>
              </a:rPr>
              <a:t>https://www.linkedin.com/in/christiantaube/</a:t>
            </a:r>
            <a:r>
              <a:rPr lang="de-DE">
                <a:solidFill>
                  <a:schemeClr val="bg1"/>
                </a:solidFill>
                <a:latin typeface="Averta Std Semibold" panose="00000700000000000000" pitchFamily="50" charset="0"/>
              </a:rPr>
              <a:t> </a:t>
            </a:r>
          </a:p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A1DD5E-1E09-4520-90D8-20AD8C79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297186"/>
            <a:ext cx="10580685" cy="2029555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  <a:latin typeface="Averta Std Semibold" panose="00000700000000000000" pitchFamily="50" charset="0"/>
              </a:rPr>
              <a:t>Vielen Dank für Ihr Interesse!</a:t>
            </a:r>
            <a:br>
              <a:rPr lang="de-DE">
                <a:solidFill>
                  <a:schemeClr val="bg1"/>
                </a:solidFill>
                <a:latin typeface="Averta Std Semibold" panose="00000700000000000000" pitchFamily="50" charset="0"/>
              </a:rPr>
            </a:br>
            <a:br>
              <a:rPr lang="de-DE">
                <a:solidFill>
                  <a:schemeClr val="bg1"/>
                </a:solidFill>
                <a:latin typeface="Averta Std Semibold" panose="00000700000000000000" pitchFamily="50" charset="0"/>
              </a:rPr>
            </a:br>
            <a:r>
              <a:rPr lang="de-DE">
                <a:solidFill>
                  <a:schemeClr val="bg1"/>
                </a:solidFill>
                <a:latin typeface="Averta Std Semibold" panose="00000700000000000000" pitchFamily="50" charset="0"/>
              </a:rPr>
              <a:t>Sie haben weitere Fragen? </a:t>
            </a:r>
            <a:br>
              <a:rPr lang="de-DE">
                <a:solidFill>
                  <a:schemeClr val="bg1"/>
                </a:solidFill>
                <a:latin typeface="Averta Std Semibold" panose="00000700000000000000" pitchFamily="50" charset="0"/>
              </a:rPr>
            </a:br>
            <a:r>
              <a:rPr lang="de-DE">
                <a:solidFill>
                  <a:schemeClr val="bg1"/>
                </a:solidFill>
                <a:latin typeface="Averta Std Semibold" panose="00000700000000000000" pitchFamily="50" charset="0"/>
              </a:rPr>
              <a:t>So erreichen Sie mich.</a:t>
            </a:r>
          </a:p>
        </p:txBody>
      </p:sp>
    </p:spTree>
    <p:extLst>
      <p:ext uri="{BB962C8B-B14F-4D97-AF65-F5344CB8AC3E}">
        <p14:creationId xmlns:p14="http://schemas.microsoft.com/office/powerpoint/2010/main" val="54419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EE34F-818A-4E27-A520-A9E385A1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verta Std Semibold" panose="00000700000000000000" pitchFamily="50" charset="0"/>
              </a:rPr>
              <a:t>Agenda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60DC2F-1376-4C62-B2DE-60ECCD316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701000"/>
            <a:ext cx="5508000" cy="432000"/>
          </a:xfrm>
        </p:spPr>
        <p:txBody>
          <a:bodyPr/>
          <a:lstStyle/>
          <a:p>
            <a:r>
              <a:rPr lang="de-DE"/>
              <a:t>Warum Informationssicherheit?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BE4A94-A39E-45B8-A43A-7D6834D687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622033"/>
            <a:ext cx="5508000" cy="432000"/>
          </a:xfrm>
        </p:spPr>
        <p:txBody>
          <a:bodyPr/>
          <a:lstStyle/>
          <a:p>
            <a:r>
              <a:rPr lang="de-DE"/>
              <a:t>Was ist Informationssicherheit?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40F44A7-9E92-4D87-9BD6-BF4BC12DFB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543066"/>
            <a:ext cx="5508000" cy="432000"/>
          </a:xfrm>
        </p:spPr>
        <p:txBody>
          <a:bodyPr/>
          <a:lstStyle/>
          <a:p>
            <a:r>
              <a:rPr lang="de-DE"/>
              <a:t>Häufige Herausforderungen &amp; Lösungsansätze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4B2D3B5-F4A1-4F04-A6D5-4DEE697262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4464100"/>
            <a:ext cx="5508000" cy="432000"/>
          </a:xfrm>
        </p:spPr>
        <p:txBody>
          <a:bodyPr/>
          <a:lstStyle/>
          <a:p>
            <a:r>
              <a:rPr lang="de-DE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229183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E9B5F6-2249-48DC-A97A-951159CBA0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65704B1-F6BC-456B-BBF5-BCAF5C68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Sie können mitmachen!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D4A19C-6384-4481-ACF0-164EAF6345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0ABEBD-457E-4DF4-B5E7-4DA262675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CCB2F5-BBC0-4A33-AF31-69AB4FDF6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pic>
        <p:nvPicPr>
          <p:cNvPr id="1026" name="Grafik 2">
            <a:extLst>
              <a:ext uri="{FF2B5EF4-FFF2-40B4-BE49-F238E27FC236}">
                <a16:creationId xmlns:a16="http://schemas.microsoft.com/office/drawing/2014/main" id="{C4AD55A7-E3B1-4F72-947A-0268F59DF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035"/>
            <a:ext cx="12229043" cy="63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36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995317-0225-4D4D-8881-38143FFCB4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9EE55C-0B20-4C1B-ACD3-40710E7E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Wie häufig kamen Sie in Ihrem Unternehmen bereits mit dem Thema „Informationssicherheitssystem“ in Berührung? 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Ständig 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Oft 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Selten </a:t>
            </a:r>
          </a:p>
          <a:p>
            <a:pPr marL="457200" indent="-457200">
              <a:buFont typeface="+mj-lt"/>
              <a:buAutoNum type="alphaLcParenR"/>
            </a:pPr>
            <a:r>
              <a:rPr lang="de-DE"/>
              <a:t>Noch nie</a:t>
            </a:r>
          </a:p>
          <a:p>
            <a:endParaRPr lang="de-DE"/>
          </a:p>
          <a:p>
            <a:pPr marL="0" indent="0">
              <a:buNone/>
            </a:pPr>
            <a:r>
              <a:rPr lang="de-DE" i="1"/>
              <a:t>Antwort über slido.com, #84770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EC1696-05E0-43AC-BEF3-9BC35636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Eine Frage an Sie: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1DF63A-2095-49F1-AA33-305354E796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8FD0-F5FD-4576-9CEB-E3A6C79CE25E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D39886-2136-4A4A-B160-267EE5612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7F7F7F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35C91-2EF6-4B38-A6A4-A8618EEAA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5D247-E00A-499F-8BA2-C670105521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rta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verta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03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C75E79D-30C6-4F61-A5F2-B004C17E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29000"/>
            <a:ext cx="7735887" cy="1612900"/>
          </a:xfrm>
        </p:spPr>
        <p:txBody>
          <a:bodyPr/>
          <a:lstStyle/>
          <a:p>
            <a:r>
              <a:rPr lang="de-DE" sz="4800">
                <a:latin typeface="Averta Std Semibold" panose="00000700000000000000" pitchFamily="50" charset="0"/>
              </a:rPr>
              <a:t>Warum Informationssicherheit?</a:t>
            </a:r>
          </a:p>
        </p:txBody>
      </p:sp>
    </p:spTree>
    <p:extLst>
      <p:ext uri="{BB962C8B-B14F-4D97-AF65-F5344CB8AC3E}">
        <p14:creationId xmlns:p14="http://schemas.microsoft.com/office/powerpoint/2010/main" val="170986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5D79A4D-7C6E-4EA4-B803-677E4A7224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4006" y="2628900"/>
            <a:ext cx="9348787" cy="16002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de-DE" sz="3600">
                <a:solidFill>
                  <a:schemeClr val="bg1"/>
                </a:solidFill>
                <a:latin typeface="Averta Std Semibold" panose="00000700000000000000" pitchFamily="50" charset="0"/>
              </a:rPr>
              <a:t>Bis 2025 wird es 75 Milliarden vernetzte IoT-Geräte geben.*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9DA9F8E-73BE-4712-9B4B-EFF37C3C87A7}"/>
              </a:ext>
            </a:extLst>
          </p:cNvPr>
          <p:cNvSpPr txBox="1"/>
          <p:nvPr/>
        </p:nvSpPr>
        <p:spPr>
          <a:xfrm>
            <a:off x="8178800" y="6083301"/>
            <a:ext cx="401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6">
                    <a:lumMod val="50000"/>
                    <a:lumOff val="50000"/>
                  </a:schemeClr>
                </a:solidFill>
              </a:rPr>
              <a:t>*International Data Corporation</a:t>
            </a:r>
          </a:p>
        </p:txBody>
      </p:sp>
    </p:spTree>
    <p:extLst>
      <p:ext uri="{BB962C8B-B14F-4D97-AF65-F5344CB8AC3E}">
        <p14:creationId xmlns:p14="http://schemas.microsoft.com/office/powerpoint/2010/main" val="340331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5D79A4D-7C6E-4EA4-B803-677E4A7224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4006" y="2628900"/>
            <a:ext cx="9348787" cy="16002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de-DE" sz="3600">
                <a:solidFill>
                  <a:schemeClr val="accent5"/>
                </a:solidFill>
                <a:latin typeface="Averta Std Semibold" panose="00000700000000000000" pitchFamily="50" charset="0"/>
              </a:rPr>
              <a:t>In den letzten zwei Jahren wurden 75% der deutschen Unternehmen Opfer von Datenraub, Industriespionage und Sabotage.*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6C7E35-4F48-4EA6-8C96-D91A3E6C3050}"/>
              </a:ext>
            </a:extLst>
          </p:cNvPr>
          <p:cNvSpPr txBox="1"/>
          <p:nvPr/>
        </p:nvSpPr>
        <p:spPr>
          <a:xfrm>
            <a:off x="8178800" y="6083301"/>
            <a:ext cx="401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6">
                    <a:lumMod val="50000"/>
                    <a:lumOff val="50000"/>
                  </a:schemeClr>
                </a:solidFill>
              </a:rPr>
              <a:t>*</a:t>
            </a:r>
            <a:r>
              <a:rPr lang="de-DE" err="1">
                <a:solidFill>
                  <a:schemeClr val="accent6">
                    <a:lumMod val="50000"/>
                    <a:lumOff val="50000"/>
                  </a:schemeClr>
                </a:solidFill>
              </a:rPr>
              <a:t>bitkom</a:t>
            </a:r>
            <a:endParaRPr lang="de-DE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4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5D79A4D-7C6E-4EA4-B803-677E4A7224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4006" y="2628900"/>
            <a:ext cx="9348787" cy="16002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de-DE" sz="3600">
                <a:solidFill>
                  <a:schemeClr val="bg1"/>
                </a:solidFill>
                <a:latin typeface="Averta Std Semibold" panose="00000700000000000000" pitchFamily="50" charset="0"/>
              </a:rPr>
              <a:t>Ein simpel aufgebauter Internet-Scan findet in kurzer Zeit 10.000 unverschlüsselte und ungeschützte </a:t>
            </a:r>
            <a:br>
              <a:rPr lang="de-DE" sz="3600">
                <a:solidFill>
                  <a:schemeClr val="bg1"/>
                </a:solidFill>
                <a:latin typeface="Averta Std Semibold" panose="00000700000000000000" pitchFamily="50" charset="0"/>
              </a:rPr>
            </a:br>
            <a:r>
              <a:rPr lang="de-DE" sz="3600">
                <a:solidFill>
                  <a:schemeClr val="bg1"/>
                </a:solidFill>
                <a:latin typeface="Averta Std Semibold" panose="00000700000000000000" pitchFamily="50" charset="0"/>
              </a:rPr>
              <a:t>Broker für Smart Homes und Industriesteuerungen.*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9DA9F8E-73BE-4712-9B4B-EFF37C3C87A7}"/>
              </a:ext>
            </a:extLst>
          </p:cNvPr>
          <p:cNvSpPr txBox="1"/>
          <p:nvPr/>
        </p:nvSpPr>
        <p:spPr>
          <a:xfrm>
            <a:off x="8178800" y="6083301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6">
                    <a:lumMod val="50000"/>
                    <a:lumOff val="50000"/>
                  </a:schemeClr>
                </a:solidFill>
              </a:rPr>
              <a:t>*Ohne Pentest! </a:t>
            </a:r>
            <a:br>
              <a:rPr lang="de-DE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de-DE">
                <a:solidFill>
                  <a:schemeClr val="accent6">
                    <a:lumMod val="50000"/>
                    <a:lumOff val="50000"/>
                  </a:schemeClr>
                </a:solidFill>
              </a:rPr>
              <a:t>ct, Heft 23/2020</a:t>
            </a:r>
          </a:p>
        </p:txBody>
      </p:sp>
    </p:spTree>
    <p:extLst>
      <p:ext uri="{BB962C8B-B14F-4D97-AF65-F5344CB8AC3E}">
        <p14:creationId xmlns:p14="http://schemas.microsoft.com/office/powerpoint/2010/main" val="2521972581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options">
  <a:themeElements>
    <a:clrScheme name="DataGuard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E03C31"/>
      </a:accent1>
      <a:accent2>
        <a:srgbClr val="CB333B"/>
      </a:accent2>
      <a:accent3>
        <a:srgbClr val="9E2B2F"/>
      </a:accent3>
      <a:accent4>
        <a:srgbClr val="7E93A7"/>
      </a:accent4>
      <a:accent5>
        <a:srgbClr val="254A5D"/>
      </a:accent5>
      <a:accent6>
        <a:srgbClr val="003349"/>
      </a:accent6>
      <a:hlink>
        <a:srgbClr val="0563C1"/>
      </a:hlink>
      <a:folHlink>
        <a:srgbClr val="954F72"/>
      </a:folHlink>
    </a:clrScheme>
    <a:fontScheme name="DataGuard">
      <a:majorFont>
        <a:latin typeface="Averta Std Thin"/>
        <a:ea typeface=""/>
        <a:cs typeface=""/>
      </a:majorFont>
      <a:minorFont>
        <a:latin typeface="Averta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Vorlage.potx" id="{013C27CD-9B45-4D38-BED3-1E626487397E}" vid="{DBD9DE05-AAD2-42E5-8AD4-953B4314466D}"/>
    </a:ext>
  </a:extLst>
</a:theme>
</file>

<file path=ppt/theme/theme2.xml><?xml version="1.0" encoding="utf-8"?>
<a:theme xmlns:a="http://schemas.openxmlformats.org/drawingml/2006/main" name="2_Dividers">
  <a:themeElements>
    <a:clrScheme name="DataGuard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E03C31"/>
      </a:accent1>
      <a:accent2>
        <a:srgbClr val="CB333B"/>
      </a:accent2>
      <a:accent3>
        <a:srgbClr val="9E2B2F"/>
      </a:accent3>
      <a:accent4>
        <a:srgbClr val="7E93A7"/>
      </a:accent4>
      <a:accent5>
        <a:srgbClr val="254A5D"/>
      </a:accent5>
      <a:accent6>
        <a:srgbClr val="003349"/>
      </a:accent6>
      <a:hlink>
        <a:srgbClr val="0563C1"/>
      </a:hlink>
      <a:folHlink>
        <a:srgbClr val="954F72"/>
      </a:folHlink>
    </a:clrScheme>
    <a:fontScheme name="DataGuard">
      <a:majorFont>
        <a:latin typeface="Averta Std Thin"/>
        <a:ea typeface=""/>
        <a:cs typeface=""/>
      </a:majorFont>
      <a:minorFont>
        <a:latin typeface="Averta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Vorlage.potx" id="{013C27CD-9B45-4D38-BED3-1E626487397E}" vid="{4A7225DD-4D1F-4720-8FF1-407DC20CB0D4}"/>
    </a:ext>
  </a:extLst>
</a:theme>
</file>

<file path=ppt/theme/theme3.xml><?xml version="1.0" encoding="utf-8"?>
<a:theme xmlns:a="http://schemas.openxmlformats.org/drawingml/2006/main" name="Specials">
  <a:themeElements>
    <a:clrScheme name="DataGuard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E03C31"/>
      </a:accent1>
      <a:accent2>
        <a:srgbClr val="CB333B"/>
      </a:accent2>
      <a:accent3>
        <a:srgbClr val="9E2B2F"/>
      </a:accent3>
      <a:accent4>
        <a:srgbClr val="7E93A7"/>
      </a:accent4>
      <a:accent5>
        <a:srgbClr val="254A5D"/>
      </a:accent5>
      <a:accent6>
        <a:srgbClr val="00334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Vorlage.potx" id="{013C27CD-9B45-4D38-BED3-1E626487397E}" vid="{7BEE88EC-9B1F-4382-991A-20B8FE6E7567}"/>
    </a:ext>
  </a:extLst>
</a:theme>
</file>

<file path=ppt/theme/theme4.xml><?xml version="1.0" encoding="utf-8"?>
<a:theme xmlns:a="http://schemas.openxmlformats.org/drawingml/2006/main" name="4_Content Slides">
  <a:themeElements>
    <a:clrScheme name="DataGuard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E03C31"/>
      </a:accent1>
      <a:accent2>
        <a:srgbClr val="CB333B"/>
      </a:accent2>
      <a:accent3>
        <a:srgbClr val="9E2B2F"/>
      </a:accent3>
      <a:accent4>
        <a:srgbClr val="7E93A7"/>
      </a:accent4>
      <a:accent5>
        <a:srgbClr val="254A5D"/>
      </a:accent5>
      <a:accent6>
        <a:srgbClr val="003349"/>
      </a:accent6>
      <a:hlink>
        <a:srgbClr val="0563C1"/>
      </a:hlink>
      <a:folHlink>
        <a:srgbClr val="954F72"/>
      </a:folHlink>
    </a:clrScheme>
    <a:fontScheme name="DataGuard">
      <a:majorFont>
        <a:latin typeface="Averta Std Thin"/>
        <a:ea typeface=""/>
        <a:cs typeface=""/>
      </a:majorFont>
      <a:minorFont>
        <a:latin typeface="Averta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Vorlage.potx" id="{013C27CD-9B45-4D38-BED3-1E626487397E}" vid="{CD0BEB9D-D9C8-4E8E-A259-D0E8E88CE0C4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a552d6-85a1-43be-9c1c-89c79b005fd8">
      <UserInfo>
        <DisplayName>Lisa Schreiber</DisplayName>
        <AccountId>145</AccountId>
        <AccountType/>
      </UserInfo>
      <UserInfo>
        <DisplayName>Sophia Kubitz</DisplayName>
        <AccountId>192</AccountId>
        <AccountType/>
      </UserInfo>
      <UserInfo>
        <DisplayName>Stefanie Ehrhard</DisplayName>
        <AccountId>117</AccountId>
        <AccountType/>
      </UserInfo>
      <UserInfo>
        <DisplayName>Isabella-Maria Carmone</DisplayName>
        <AccountId>130</AccountId>
        <AccountType/>
      </UserInfo>
      <UserInfo>
        <DisplayName>Caoilainn Scouler</DisplayName>
        <AccountId>196</AccountId>
        <AccountType/>
      </UserInfo>
      <UserInfo>
        <DisplayName>Ines Quella</DisplayName>
        <AccountId>135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EF4837A750DA44AE971AFAB4B13A0E" ma:contentTypeVersion="12" ma:contentTypeDescription="Ein neues Dokument erstellen." ma:contentTypeScope="" ma:versionID="be83015dbb3c03fbdc4fcb37bcd451ea">
  <xsd:schema xmlns:xsd="http://www.w3.org/2001/XMLSchema" xmlns:xs="http://www.w3.org/2001/XMLSchema" xmlns:p="http://schemas.microsoft.com/office/2006/metadata/properties" xmlns:ns2="42a552d6-85a1-43be-9c1c-89c79b005fd8" xmlns:ns3="680ade63-83a3-4a6e-a371-a2801b14aee8" targetNamespace="http://schemas.microsoft.com/office/2006/metadata/properties" ma:root="true" ma:fieldsID="a50dadc5b111905f24e22ad2fc2cd944" ns2:_="" ns3:_="">
    <xsd:import namespace="42a552d6-85a1-43be-9c1c-89c79b005fd8"/>
    <xsd:import namespace="680ade63-83a3-4a6e-a371-a2801b14ae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552d6-85a1-43be-9c1c-89c79b005f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ade63-83a3-4a6e-a371-a2801b14ae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A6287A-DE4D-440E-BFEC-8444F460C0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CF67E1-F628-476F-B68A-6C9386174D7C}">
  <ds:schemaRefs>
    <ds:schemaRef ds:uri="42a552d6-85a1-43be-9c1c-89c79b005fd8"/>
    <ds:schemaRef ds:uri="680ade63-83a3-4a6e-a371-a2801b14ae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9380B4-D6BB-4453-A433-2F08E75B5790}">
  <ds:schemaRefs>
    <ds:schemaRef ds:uri="42a552d6-85a1-43be-9c1c-89c79b005fd8"/>
    <ds:schemaRef ds:uri="680ade63-83a3-4a6e-a371-a2801b14ae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Vorlage</Template>
  <TotalTime>0</TotalTime>
  <Words>653</Words>
  <Application>Microsoft Office PowerPoint</Application>
  <PresentationFormat>Breitbild</PresentationFormat>
  <Paragraphs>150</Paragraphs>
  <Slides>23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23</vt:i4>
      </vt:variant>
    </vt:vector>
  </HeadingPairs>
  <TitlesOfParts>
    <vt:vector size="35" baseType="lpstr">
      <vt:lpstr>Arial</vt:lpstr>
      <vt:lpstr>Averta Std</vt:lpstr>
      <vt:lpstr>Averta Std Bold</vt:lpstr>
      <vt:lpstr>Averta Std Extrabold</vt:lpstr>
      <vt:lpstr>Averta Std Semibold</vt:lpstr>
      <vt:lpstr>Averta Std Thin</vt:lpstr>
      <vt:lpstr>Calibri</vt:lpstr>
      <vt:lpstr>Wingdings</vt:lpstr>
      <vt:lpstr>1_Title options</vt:lpstr>
      <vt:lpstr>2_Dividers</vt:lpstr>
      <vt:lpstr>Specials</vt:lpstr>
      <vt:lpstr>4_Content Slides</vt:lpstr>
      <vt:lpstr>PowerPoint-Präsentation</vt:lpstr>
      <vt:lpstr>Ihr Referent</vt:lpstr>
      <vt:lpstr>Agenda</vt:lpstr>
      <vt:lpstr>Sie können mitmachen!</vt:lpstr>
      <vt:lpstr>Eine Frage an Sie:</vt:lpstr>
      <vt:lpstr>Warum Informationssicherheit?</vt:lpstr>
      <vt:lpstr>Bis 2025 wird es 75 Milliarden vernetzte IoT-Geräte geben.* </vt:lpstr>
      <vt:lpstr>In den letzten zwei Jahren wurden 75% der deutschen Unternehmen Opfer von Datenraub, Industriespionage und Sabotage.*</vt:lpstr>
      <vt:lpstr>Ein simpel aufgebauter Internet-Scan findet in kurzer Zeit 10.000 unverschlüsselte und ungeschützte  Broker für Smart Homes und Industriesteuerungen.*</vt:lpstr>
      <vt:lpstr>Sicherheitsbedenken verlangsamen die digitale Transformation bei jedem zweiten Unternehmen in Deutschland.*</vt:lpstr>
      <vt:lpstr>PowerPoint-Präsentation</vt:lpstr>
      <vt:lpstr>Warum Informationssicherheit?</vt:lpstr>
      <vt:lpstr>Noch eine Frage an Sie:</vt:lpstr>
      <vt:lpstr>Was ist Informationssicherheit?</vt:lpstr>
      <vt:lpstr>Informationssicherheit-as-a-Service</vt:lpstr>
      <vt:lpstr>Was versteht man unter Informationswerten?</vt:lpstr>
      <vt:lpstr>Was versteht man unter Informationswerten?</vt:lpstr>
      <vt:lpstr>Häufige Herausforderungen &amp; Lösungsansätze</vt:lpstr>
      <vt:lpstr>Wie können Sie Informationssicherheit im Unternehmen einführen?</vt:lpstr>
      <vt:lpstr>Zusammenfassung</vt:lpstr>
      <vt:lpstr>Top 5 Takeaways</vt:lpstr>
      <vt:lpstr>Eine letzte Frage an Sie:</vt:lpstr>
      <vt:lpstr>Vielen Dank für Ihr Interesse!  Sie haben weitere Fragen?  So erreichen Sie mich.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Manual (IM): General guidelines</dc:title>
  <dc:creator>Christian Taube</dc:creator>
  <cp:lastModifiedBy>Christian Taube</cp:lastModifiedBy>
  <cp:revision>1</cp:revision>
  <dcterms:created xsi:type="dcterms:W3CDTF">2021-01-10T17:58:28Z</dcterms:created>
  <dcterms:modified xsi:type="dcterms:W3CDTF">2021-03-01T20:03:40Z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0x0101003AEF4837A750DA44AE971AFAB4B13A0E</vt:lpwstr>
  </property>
</Properties>
</file>